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
  </p:notesMasterIdLst>
  <p:handoutMasterIdLst>
    <p:handoutMasterId r:id="rId11"/>
  </p:handoutMasterIdLst>
  <p:sldIdLst>
    <p:sldId id="350" r:id="rId2"/>
    <p:sldId id="320" r:id="rId3"/>
    <p:sldId id="344" r:id="rId4"/>
    <p:sldId id="383" r:id="rId5"/>
    <p:sldId id="379" r:id="rId6"/>
    <p:sldId id="358" r:id="rId7"/>
    <p:sldId id="357" r:id="rId8"/>
    <p:sldId id="325" r:id="rId9"/>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1E47B0D3-CE12-4339-BDED-8C7E0162E8CE}">
          <p14:sldIdLst>
            <p14:sldId id="350"/>
            <p14:sldId id="320"/>
            <p14:sldId id="344"/>
            <p14:sldId id="383"/>
            <p14:sldId id="379"/>
            <p14:sldId id="358"/>
            <p14:sldId id="357"/>
            <p14:sldId id="325"/>
          </p14:sldIdLst>
        </p14:section>
        <p14:section name="Untitled Section" id="{8E44EE5F-6A7C-46A3-AF13-38AA633F7FBD}">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AFE"/>
    <a:srgbClr val="CAF3F2"/>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940"/>
  </p:normalViewPr>
  <p:slideViewPr>
    <p:cSldViewPr snapToGrid="0" snapToObjects="1">
      <p:cViewPr varScale="1">
        <p:scale>
          <a:sx n="82" d="100"/>
          <a:sy n="82" d="100"/>
        </p:scale>
        <p:origin x="120" y="59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7F76CA-7F6A-4C1F-B030-DBDC3E648B7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931161C-CCAF-4D9A-BDEB-8C7E97BE4349}"/>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C699C7D-D1CE-4CC6-B69F-BDA36DDA1FB7}" type="datetimeFigureOut">
              <a:rPr lang="en-US"/>
              <a:pPr>
                <a:defRPr/>
              </a:pPr>
              <a:t>2/8/2019</a:t>
            </a:fld>
            <a:endParaRPr lang="en-US"/>
          </a:p>
        </p:txBody>
      </p:sp>
      <p:sp>
        <p:nvSpPr>
          <p:cNvPr id="4" name="Footer Placeholder 3">
            <a:extLst>
              <a:ext uri="{FF2B5EF4-FFF2-40B4-BE49-F238E27FC236}">
                <a16:creationId xmlns:a16="http://schemas.microsoft.com/office/drawing/2014/main" id="{814B1097-9242-4765-923C-ED922F4B1A6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7F495FC-7B74-4387-B05E-E45E92C9269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EA904FF-36E7-40D6-9E00-A2F136B9C0A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2F7EE-7547-461D-AED4-C4BD16A4FE4E}"/>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72E49C9-B770-42E3-85B5-865D0F9B24FF}"/>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E7AAD7A9-A5FB-434E-86EF-94021EE96E63}" type="datetimeFigureOut">
              <a:rPr lang="en-US"/>
              <a:pPr>
                <a:defRPr/>
              </a:pPr>
              <a:t>2/8/2019</a:t>
            </a:fld>
            <a:endParaRPr lang="en-US"/>
          </a:p>
        </p:txBody>
      </p:sp>
      <p:sp>
        <p:nvSpPr>
          <p:cNvPr id="4" name="Slide Image Placeholder 3">
            <a:extLst>
              <a:ext uri="{FF2B5EF4-FFF2-40B4-BE49-F238E27FC236}">
                <a16:creationId xmlns:a16="http://schemas.microsoft.com/office/drawing/2014/main" id="{4B8ADA71-6360-45A2-95F7-0698C6FB048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39164D5B-585B-4361-BA06-EDF228427B28}"/>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C830261-4788-4582-B8B3-4F8A7F3B22DE}"/>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2E9A69C-D7AD-4438-B31E-1EBB606CA8C0}"/>
              </a:ext>
            </a:extLst>
          </p:cNvPr>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62670021-54F1-403F-AFE6-A5AF570581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F8AEA09-6577-4473-B935-76C7D1F26F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C7347C9-ECCC-4C39-98C3-439457836EB1}"/>
              </a:ext>
            </a:extLst>
          </p:cNvPr>
          <p:cNvSpPr>
            <a:spLocks noGrp="1"/>
          </p:cNvSpPr>
          <p:nvPr>
            <p:ph type="body" idx="1"/>
          </p:nvPr>
        </p:nvSpPr>
        <p:spPr/>
        <p:txBody>
          <a:bodyPr/>
          <a:lstStyle/>
          <a:p>
            <a:pPr>
              <a:defRPr/>
            </a:pPr>
            <a:r>
              <a:rPr lang="en-US" b="1" dirty="0"/>
              <a:t>This slide can be used to introduce a new topic or highlight an important point in your presentation. This slide should use very minimal text and should not include any detailed, bulleted information. Please follow it with slide 2, 3 or 5 if you need to add more information to expand on a topic or point highlighted in Template Slide number four.</a:t>
            </a:r>
          </a:p>
          <a:p>
            <a:pPr>
              <a:defRPr/>
            </a:pPr>
            <a:endParaRPr lang="en-US" b="1" dirty="0"/>
          </a:p>
          <a:p>
            <a:pPr marL="171450" indent="-171450">
              <a:buFont typeface="Arial" panose="020B0604020202020204" pitchFamily="34" charset="0"/>
              <a:buChar char="•"/>
              <a:defRPr/>
            </a:pPr>
            <a:r>
              <a:rPr lang="en-US" b="1" dirty="0"/>
              <a:t>Customization: You may choose to use or switch out the photo in the background. To change out the picture, right-click the image and select “Change Picture” from the drop-down menu. From there, browse to select your desired photo replacement. Make sure to select a high-resolution photo that is horizontally oriented. If the photo needs to be resized to fill the PowerPoint frame, adjust the size from the corners of the image so as not to stretch the photo out of proportion. There should be no white frame peeking from behind your selected image.</a:t>
            </a:r>
          </a:p>
          <a:p>
            <a:pPr>
              <a:defRPr/>
            </a:pPr>
            <a:endParaRPr lang="en-US" b="1" dirty="0"/>
          </a:p>
        </p:txBody>
      </p:sp>
      <p:sp>
        <p:nvSpPr>
          <p:cNvPr id="4" name="Slide Number Placeholder 3">
            <a:extLst>
              <a:ext uri="{FF2B5EF4-FFF2-40B4-BE49-F238E27FC236}">
                <a16:creationId xmlns:a16="http://schemas.microsoft.com/office/drawing/2014/main" id="{0AFEDD80-229D-42BB-9796-4FA54AAAF8C7}"/>
              </a:ext>
            </a:extLst>
          </p:cNvPr>
          <p:cNvSpPr>
            <a:spLocks noGrp="1"/>
          </p:cNvSpPr>
          <p:nvPr>
            <p:ph type="sldNum" sz="quarter" idx="5"/>
          </p:nvPr>
        </p:nvSpPr>
        <p:spPr/>
        <p:txBody>
          <a:bodyPr/>
          <a:lstStyle/>
          <a:p>
            <a:pPr>
              <a:defRPr/>
            </a:pPr>
            <a:fld id="{4E92F320-144C-4C93-B75D-DB12574C5B8E}"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11733DF-339C-4168-B105-660C5ECEBD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CCB8011-DA6E-42DB-A1E5-1A2A9CEF0A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734B52B7-F582-40B5-AA3E-BC419E2EE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A2A876-A08F-491E-9E94-1B6124CAB291}" type="slidenum">
              <a:rPr lang="en-US" altLang="en-US" smtClean="0"/>
              <a:pPr fontAlgn="base">
                <a:spcBef>
                  <a:spcPct val="0"/>
                </a:spcBef>
                <a:spcAft>
                  <a:spcPct val="0"/>
                </a:spcAft>
              </a:pPr>
              <a:t>2</a:t>
            </a:fld>
            <a:endParaRPr lang="en-US" altLang="en-US"/>
          </a:p>
        </p:txBody>
      </p:sp>
    </p:spTree>
    <p:extLst>
      <p:ext uri="{BB962C8B-B14F-4D97-AF65-F5344CB8AC3E}">
        <p14:creationId xmlns:p14="http://schemas.microsoft.com/office/powerpoint/2010/main" val="2437033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520818A-8186-4262-83DE-36DE2CFBCA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32B57B0-FAF0-47F2-B223-48B6985EA3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E1B1DC0B-CC0D-4248-B6D3-4EA3E70807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80EE4D-B7E0-4DA9-AC91-942A0DC04B7C}"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EB990E5-D067-4376-B160-F8F3E90D60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029387F-9DBB-489C-BED1-D3713AED20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BD874565-766B-414C-A021-1145518B49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D7EB9C-2851-427E-84F1-8A69A76E0229}" type="slidenum">
              <a:rPr lang="en-US" altLang="en-US" smtClean="0"/>
              <a:pPr fontAlgn="base">
                <a:spcBef>
                  <a:spcPct val="0"/>
                </a:spcBef>
                <a:spcAft>
                  <a:spcPct val="0"/>
                </a:spcAft>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11733DF-339C-4168-B105-660C5ECEBD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CCB8011-DA6E-42DB-A1E5-1A2A9CEF0A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ERIC: Environmental Restoration Integrated Cleanup</a:t>
            </a:r>
          </a:p>
        </p:txBody>
      </p:sp>
      <p:sp>
        <p:nvSpPr>
          <p:cNvPr id="23556" name="Slide Number Placeholder 3">
            <a:extLst>
              <a:ext uri="{FF2B5EF4-FFF2-40B4-BE49-F238E27FC236}">
                <a16:creationId xmlns:a16="http://schemas.microsoft.com/office/drawing/2014/main" id="{734B52B7-F582-40B5-AA3E-BC419E2EE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A2A876-A08F-491E-9E94-1B6124CAB291}" type="slidenum">
              <a:rPr lang="en-US" altLang="en-US" smtClean="0"/>
              <a:pPr fontAlgn="base">
                <a:spcBef>
                  <a:spcPct val="0"/>
                </a:spcBef>
                <a:spcAft>
                  <a:spcPct val="0"/>
                </a:spcAft>
              </a:pPr>
              <a:t>7</a:t>
            </a:fld>
            <a:endParaRPr lang="en-US" altLang="en-US"/>
          </a:p>
        </p:txBody>
      </p:sp>
    </p:spTree>
    <p:extLst>
      <p:ext uri="{BB962C8B-B14F-4D97-AF65-F5344CB8AC3E}">
        <p14:creationId xmlns:p14="http://schemas.microsoft.com/office/powerpoint/2010/main" val="160834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8C0540-C970-47C2-8ED9-A26219568B33}"/>
              </a:ext>
            </a:extLst>
          </p:cNvPr>
          <p:cNvSpPr>
            <a:spLocks noGrp="1"/>
          </p:cNvSpPr>
          <p:nvPr>
            <p:ph type="dt" sz="half" idx="10"/>
          </p:nvPr>
        </p:nvSpPr>
        <p:spPr/>
        <p:txBody>
          <a:bodyPr/>
          <a:lstStyle>
            <a:lvl1pPr>
              <a:defRPr/>
            </a:lvl1pPr>
          </a:lstStyle>
          <a:p>
            <a:pPr>
              <a:defRPr/>
            </a:pPr>
            <a:fld id="{139A4B5D-60EB-40B0-B08A-DB76E3F3A7C7}" type="datetime1">
              <a:rPr lang="en-US" smtClean="0"/>
              <a:t>2/8/2019</a:t>
            </a:fld>
            <a:endParaRPr lang="en-US"/>
          </a:p>
        </p:txBody>
      </p:sp>
      <p:sp>
        <p:nvSpPr>
          <p:cNvPr id="5" name="Footer Placeholder 4">
            <a:extLst>
              <a:ext uri="{FF2B5EF4-FFF2-40B4-BE49-F238E27FC236}">
                <a16:creationId xmlns:a16="http://schemas.microsoft.com/office/drawing/2014/main" id="{3FDCEF07-B2A5-4BC4-8E6D-38385C045F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6B4369-D33A-4BC8-9640-7C7B595EB0C1}"/>
              </a:ext>
            </a:extLst>
          </p:cNvPr>
          <p:cNvSpPr>
            <a:spLocks noGrp="1"/>
          </p:cNvSpPr>
          <p:nvPr>
            <p:ph type="sldNum" sz="quarter" idx="12"/>
          </p:nvPr>
        </p:nvSpPr>
        <p:spPr/>
        <p:txBody>
          <a:bodyPr/>
          <a:lstStyle>
            <a:lvl1pPr>
              <a:defRPr/>
            </a:lvl1pPr>
          </a:lstStyle>
          <a:p>
            <a:pPr>
              <a:defRPr/>
            </a:pPr>
            <a:fld id="{E3E68012-6297-4179-872F-67E6C252B1DD}" type="slidenum">
              <a:rPr lang="en-US"/>
              <a:pPr>
                <a:defRPr/>
              </a:pPr>
              <a:t>‹#›</a:t>
            </a:fld>
            <a:endParaRPr lang="en-US"/>
          </a:p>
        </p:txBody>
      </p:sp>
    </p:spTree>
    <p:extLst>
      <p:ext uri="{BB962C8B-B14F-4D97-AF65-F5344CB8AC3E}">
        <p14:creationId xmlns:p14="http://schemas.microsoft.com/office/powerpoint/2010/main" val="338267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1B792-413B-4E3A-ADE7-266B9D7F2D33}"/>
              </a:ext>
            </a:extLst>
          </p:cNvPr>
          <p:cNvSpPr>
            <a:spLocks noGrp="1"/>
          </p:cNvSpPr>
          <p:nvPr>
            <p:ph type="dt" sz="half" idx="10"/>
          </p:nvPr>
        </p:nvSpPr>
        <p:spPr/>
        <p:txBody>
          <a:bodyPr/>
          <a:lstStyle>
            <a:lvl1pPr>
              <a:defRPr/>
            </a:lvl1pPr>
          </a:lstStyle>
          <a:p>
            <a:pPr>
              <a:defRPr/>
            </a:pPr>
            <a:fld id="{4F6FF713-BBF9-4779-883F-F6BD3EF75079}" type="datetime1">
              <a:rPr lang="en-US" smtClean="0"/>
              <a:t>2/8/2019</a:t>
            </a:fld>
            <a:endParaRPr lang="en-US"/>
          </a:p>
        </p:txBody>
      </p:sp>
      <p:sp>
        <p:nvSpPr>
          <p:cNvPr id="5" name="Footer Placeholder 4">
            <a:extLst>
              <a:ext uri="{FF2B5EF4-FFF2-40B4-BE49-F238E27FC236}">
                <a16:creationId xmlns:a16="http://schemas.microsoft.com/office/drawing/2014/main" id="{757D49DC-17EE-447D-8B6A-48C447DBB5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89953D-1110-4769-BE35-F0A64BCDDBD9}"/>
              </a:ext>
            </a:extLst>
          </p:cNvPr>
          <p:cNvSpPr>
            <a:spLocks noGrp="1"/>
          </p:cNvSpPr>
          <p:nvPr>
            <p:ph type="sldNum" sz="quarter" idx="12"/>
          </p:nvPr>
        </p:nvSpPr>
        <p:spPr/>
        <p:txBody>
          <a:bodyPr/>
          <a:lstStyle>
            <a:lvl1pPr>
              <a:defRPr/>
            </a:lvl1pPr>
          </a:lstStyle>
          <a:p>
            <a:pPr>
              <a:defRPr/>
            </a:pPr>
            <a:fld id="{70BBF2E9-9F27-4F19-9B25-06CF5889FE79}" type="slidenum">
              <a:rPr lang="en-US"/>
              <a:pPr>
                <a:defRPr/>
              </a:pPr>
              <a:t>‹#›</a:t>
            </a:fld>
            <a:endParaRPr lang="en-US"/>
          </a:p>
        </p:txBody>
      </p:sp>
    </p:spTree>
    <p:extLst>
      <p:ext uri="{BB962C8B-B14F-4D97-AF65-F5344CB8AC3E}">
        <p14:creationId xmlns:p14="http://schemas.microsoft.com/office/powerpoint/2010/main" val="289579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9437E-6CAD-4941-90E5-F24B66FFB5C9}"/>
              </a:ext>
            </a:extLst>
          </p:cNvPr>
          <p:cNvSpPr>
            <a:spLocks noGrp="1"/>
          </p:cNvSpPr>
          <p:nvPr>
            <p:ph type="dt" sz="half" idx="10"/>
          </p:nvPr>
        </p:nvSpPr>
        <p:spPr/>
        <p:txBody>
          <a:bodyPr/>
          <a:lstStyle>
            <a:lvl1pPr>
              <a:defRPr/>
            </a:lvl1pPr>
          </a:lstStyle>
          <a:p>
            <a:pPr>
              <a:defRPr/>
            </a:pPr>
            <a:fld id="{547EFA48-8B93-4EB4-983D-D3BBDC48F8E6}" type="datetime1">
              <a:rPr lang="en-US" smtClean="0"/>
              <a:t>2/8/2019</a:t>
            </a:fld>
            <a:endParaRPr lang="en-US"/>
          </a:p>
        </p:txBody>
      </p:sp>
      <p:sp>
        <p:nvSpPr>
          <p:cNvPr id="5" name="Footer Placeholder 4">
            <a:extLst>
              <a:ext uri="{FF2B5EF4-FFF2-40B4-BE49-F238E27FC236}">
                <a16:creationId xmlns:a16="http://schemas.microsoft.com/office/drawing/2014/main" id="{AD9191A1-A5DA-44BD-B92F-7DF22420EE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123218-0993-4BD3-AD0A-92A5ECE9E736}"/>
              </a:ext>
            </a:extLst>
          </p:cNvPr>
          <p:cNvSpPr>
            <a:spLocks noGrp="1"/>
          </p:cNvSpPr>
          <p:nvPr>
            <p:ph type="sldNum" sz="quarter" idx="12"/>
          </p:nvPr>
        </p:nvSpPr>
        <p:spPr/>
        <p:txBody>
          <a:bodyPr/>
          <a:lstStyle>
            <a:lvl1pPr>
              <a:defRPr/>
            </a:lvl1pPr>
          </a:lstStyle>
          <a:p>
            <a:pPr>
              <a:defRPr/>
            </a:pPr>
            <a:fld id="{DAFD9473-0BBB-4841-89D3-30EDBC5F421B}" type="slidenum">
              <a:rPr lang="en-US"/>
              <a:pPr>
                <a:defRPr/>
              </a:pPr>
              <a:t>‹#›</a:t>
            </a:fld>
            <a:endParaRPr lang="en-US"/>
          </a:p>
        </p:txBody>
      </p:sp>
    </p:spTree>
    <p:extLst>
      <p:ext uri="{BB962C8B-B14F-4D97-AF65-F5344CB8AC3E}">
        <p14:creationId xmlns:p14="http://schemas.microsoft.com/office/powerpoint/2010/main" val="2337742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16">
            <a:extLst>
              <a:ext uri="{FF2B5EF4-FFF2-40B4-BE49-F238E27FC236}">
                <a16:creationId xmlns:a16="http://schemas.microsoft.com/office/drawing/2014/main" id="{CADB78AB-71B3-4003-AE02-CCF5CA2E4F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id="{CF82C77F-9637-4639-A73F-0C00CC8CEE57}"/>
              </a:ext>
            </a:extLst>
          </p:cNvPr>
          <p:cNvGrpSpPr>
            <a:grpSpLocks/>
          </p:cNvGrpSpPr>
          <p:nvPr userDrawn="1"/>
        </p:nvGrpSpPr>
        <p:grpSpPr bwMode="auto">
          <a:xfrm>
            <a:off x="782638" y="-144463"/>
            <a:ext cx="1016000" cy="1536701"/>
            <a:chOff x="782638" y="-144463"/>
            <a:chExt cx="1016000" cy="1536701"/>
          </a:xfrm>
        </p:grpSpPr>
        <p:sp>
          <p:nvSpPr>
            <p:cNvPr id="5" name="Freeform 14">
              <a:extLst>
                <a:ext uri="{FF2B5EF4-FFF2-40B4-BE49-F238E27FC236}">
                  <a16:creationId xmlns:a16="http://schemas.microsoft.com/office/drawing/2014/main" id="{57CD83BF-4364-420D-97DE-FBF6FF448836}"/>
                </a:ext>
              </a:extLst>
            </p:cNvPr>
            <p:cNvSpPr/>
            <p:nvPr/>
          </p:nvSpPr>
          <p:spPr>
            <a:xfrm>
              <a:off x="815975" y="-144463"/>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68B1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14">
              <a:extLst>
                <a:ext uri="{FF2B5EF4-FFF2-40B4-BE49-F238E27FC236}">
                  <a16:creationId xmlns:a16="http://schemas.microsoft.com/office/drawing/2014/main" id="{EBB481CB-E3E5-49DE-8CB1-F1DFF1CD9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2">
            <a:extLst>
              <a:ext uri="{FF2B5EF4-FFF2-40B4-BE49-F238E27FC236}">
                <a16:creationId xmlns:a16="http://schemas.microsoft.com/office/drawing/2014/main" id="{AD74E2BD-A94E-0B47-919D-AB011C614B2C}"/>
              </a:ext>
            </a:extLst>
          </p:cNvPr>
          <p:cNvSpPr>
            <a:spLocks noGrp="1"/>
          </p:cNvSpPr>
          <p:nvPr>
            <p:ph idx="1"/>
          </p:nvPr>
        </p:nvSpPr>
        <p:spPr>
          <a:xfrm>
            <a:off x="815975" y="2874723"/>
            <a:ext cx="10537825" cy="33022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36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3DE3C-52E7-4BD1-9D3F-5B5EA1B90F2B}"/>
              </a:ext>
            </a:extLst>
          </p:cNvPr>
          <p:cNvSpPr>
            <a:spLocks noGrp="1"/>
          </p:cNvSpPr>
          <p:nvPr>
            <p:ph type="dt" sz="half" idx="10"/>
          </p:nvPr>
        </p:nvSpPr>
        <p:spPr/>
        <p:txBody>
          <a:bodyPr/>
          <a:lstStyle>
            <a:lvl1pPr>
              <a:defRPr/>
            </a:lvl1pPr>
          </a:lstStyle>
          <a:p>
            <a:pPr>
              <a:defRPr/>
            </a:pPr>
            <a:fld id="{C0B0ECE5-D751-4F94-9CD6-8F13AFD5A6F5}" type="datetime1">
              <a:rPr lang="en-US" smtClean="0"/>
              <a:t>2/8/2019</a:t>
            </a:fld>
            <a:endParaRPr lang="en-US"/>
          </a:p>
        </p:txBody>
      </p:sp>
      <p:sp>
        <p:nvSpPr>
          <p:cNvPr id="5" name="Footer Placeholder 4">
            <a:extLst>
              <a:ext uri="{FF2B5EF4-FFF2-40B4-BE49-F238E27FC236}">
                <a16:creationId xmlns:a16="http://schemas.microsoft.com/office/drawing/2014/main" id="{11869453-0A78-4D00-8989-7F27B5A601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EC4015-18B3-4B0D-A13F-AF9FA159A8FF}"/>
              </a:ext>
            </a:extLst>
          </p:cNvPr>
          <p:cNvSpPr>
            <a:spLocks noGrp="1"/>
          </p:cNvSpPr>
          <p:nvPr>
            <p:ph type="sldNum" sz="quarter" idx="12"/>
          </p:nvPr>
        </p:nvSpPr>
        <p:spPr/>
        <p:txBody>
          <a:bodyPr/>
          <a:lstStyle>
            <a:lvl1pPr>
              <a:defRPr/>
            </a:lvl1pPr>
          </a:lstStyle>
          <a:p>
            <a:pPr>
              <a:defRPr/>
            </a:pPr>
            <a:fld id="{98E69B39-44ED-4084-AA6B-30316BF8AB3A}" type="slidenum">
              <a:rPr lang="en-US"/>
              <a:pPr>
                <a:defRPr/>
              </a:pPr>
              <a:t>‹#›</a:t>
            </a:fld>
            <a:endParaRPr lang="en-US"/>
          </a:p>
        </p:txBody>
      </p:sp>
    </p:spTree>
    <p:extLst>
      <p:ext uri="{BB962C8B-B14F-4D97-AF65-F5344CB8AC3E}">
        <p14:creationId xmlns:p14="http://schemas.microsoft.com/office/powerpoint/2010/main" val="96273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A3852F-0C53-4FD5-8696-3AC63DFC371D}"/>
              </a:ext>
            </a:extLst>
          </p:cNvPr>
          <p:cNvSpPr>
            <a:spLocks noGrp="1"/>
          </p:cNvSpPr>
          <p:nvPr>
            <p:ph type="dt" sz="half" idx="10"/>
          </p:nvPr>
        </p:nvSpPr>
        <p:spPr/>
        <p:txBody>
          <a:bodyPr/>
          <a:lstStyle>
            <a:lvl1pPr>
              <a:defRPr/>
            </a:lvl1pPr>
          </a:lstStyle>
          <a:p>
            <a:pPr>
              <a:defRPr/>
            </a:pPr>
            <a:fld id="{7B81DF4C-3697-4268-BAFB-83FF9CCE8BA2}" type="datetime1">
              <a:rPr lang="en-US" smtClean="0"/>
              <a:t>2/8/2019</a:t>
            </a:fld>
            <a:endParaRPr lang="en-US"/>
          </a:p>
        </p:txBody>
      </p:sp>
      <p:sp>
        <p:nvSpPr>
          <p:cNvPr id="5" name="Footer Placeholder 4">
            <a:extLst>
              <a:ext uri="{FF2B5EF4-FFF2-40B4-BE49-F238E27FC236}">
                <a16:creationId xmlns:a16="http://schemas.microsoft.com/office/drawing/2014/main" id="{5103A00C-ED74-462E-8C44-535A6AE9EA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F76652-B419-4705-A859-647C3C9A3F2D}"/>
              </a:ext>
            </a:extLst>
          </p:cNvPr>
          <p:cNvSpPr>
            <a:spLocks noGrp="1"/>
          </p:cNvSpPr>
          <p:nvPr>
            <p:ph type="sldNum" sz="quarter" idx="12"/>
          </p:nvPr>
        </p:nvSpPr>
        <p:spPr/>
        <p:txBody>
          <a:bodyPr/>
          <a:lstStyle>
            <a:lvl1pPr>
              <a:defRPr/>
            </a:lvl1pPr>
          </a:lstStyle>
          <a:p>
            <a:pPr>
              <a:defRPr/>
            </a:pPr>
            <a:fld id="{383577AE-5043-4863-9B5B-D365ED3E7D1E}" type="slidenum">
              <a:rPr lang="en-US"/>
              <a:pPr>
                <a:defRPr/>
              </a:pPr>
              <a:t>‹#›</a:t>
            </a:fld>
            <a:endParaRPr lang="en-US"/>
          </a:p>
        </p:txBody>
      </p:sp>
    </p:spTree>
    <p:extLst>
      <p:ext uri="{BB962C8B-B14F-4D97-AF65-F5344CB8AC3E}">
        <p14:creationId xmlns:p14="http://schemas.microsoft.com/office/powerpoint/2010/main" val="3233971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9E6A00C-778D-425D-ADD7-8F854AE29FF9}"/>
              </a:ext>
            </a:extLst>
          </p:cNvPr>
          <p:cNvSpPr>
            <a:spLocks noGrp="1"/>
          </p:cNvSpPr>
          <p:nvPr>
            <p:ph type="dt" sz="half" idx="10"/>
          </p:nvPr>
        </p:nvSpPr>
        <p:spPr/>
        <p:txBody>
          <a:bodyPr/>
          <a:lstStyle>
            <a:lvl1pPr>
              <a:defRPr/>
            </a:lvl1pPr>
          </a:lstStyle>
          <a:p>
            <a:pPr>
              <a:defRPr/>
            </a:pPr>
            <a:fld id="{66C91867-C5C0-4070-9C60-B573EDCAC05A}" type="datetime1">
              <a:rPr lang="en-US" smtClean="0"/>
              <a:t>2/8/2019</a:t>
            </a:fld>
            <a:endParaRPr lang="en-US"/>
          </a:p>
        </p:txBody>
      </p:sp>
      <p:sp>
        <p:nvSpPr>
          <p:cNvPr id="6" name="Footer Placeholder 4">
            <a:extLst>
              <a:ext uri="{FF2B5EF4-FFF2-40B4-BE49-F238E27FC236}">
                <a16:creationId xmlns:a16="http://schemas.microsoft.com/office/drawing/2014/main" id="{24EEDB70-B5BE-4321-B3AC-DEB0C6D8F8A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2B955D-6873-48D9-8E07-A8EFF322A111}"/>
              </a:ext>
            </a:extLst>
          </p:cNvPr>
          <p:cNvSpPr>
            <a:spLocks noGrp="1"/>
          </p:cNvSpPr>
          <p:nvPr>
            <p:ph type="sldNum" sz="quarter" idx="12"/>
          </p:nvPr>
        </p:nvSpPr>
        <p:spPr/>
        <p:txBody>
          <a:bodyPr/>
          <a:lstStyle>
            <a:lvl1pPr>
              <a:defRPr/>
            </a:lvl1pPr>
          </a:lstStyle>
          <a:p>
            <a:pPr>
              <a:defRPr/>
            </a:pPr>
            <a:fld id="{DD3E0208-B81C-49E9-9D3B-D444F19FA213}" type="slidenum">
              <a:rPr lang="en-US"/>
              <a:pPr>
                <a:defRPr/>
              </a:pPr>
              <a:t>‹#›</a:t>
            </a:fld>
            <a:endParaRPr lang="en-US"/>
          </a:p>
        </p:txBody>
      </p:sp>
    </p:spTree>
    <p:extLst>
      <p:ext uri="{BB962C8B-B14F-4D97-AF65-F5344CB8AC3E}">
        <p14:creationId xmlns:p14="http://schemas.microsoft.com/office/powerpoint/2010/main" val="389879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434DB46-8CE0-40B8-95E7-D93E140B6EAE}"/>
              </a:ext>
            </a:extLst>
          </p:cNvPr>
          <p:cNvSpPr>
            <a:spLocks noGrp="1"/>
          </p:cNvSpPr>
          <p:nvPr>
            <p:ph type="dt" sz="half" idx="10"/>
          </p:nvPr>
        </p:nvSpPr>
        <p:spPr/>
        <p:txBody>
          <a:bodyPr/>
          <a:lstStyle>
            <a:lvl1pPr>
              <a:defRPr/>
            </a:lvl1pPr>
          </a:lstStyle>
          <a:p>
            <a:pPr>
              <a:defRPr/>
            </a:pPr>
            <a:fld id="{5D8FC149-2341-4609-BA67-A868888ADA5B}" type="datetime1">
              <a:rPr lang="en-US" smtClean="0"/>
              <a:t>2/8/2019</a:t>
            </a:fld>
            <a:endParaRPr lang="en-US"/>
          </a:p>
        </p:txBody>
      </p:sp>
      <p:sp>
        <p:nvSpPr>
          <p:cNvPr id="8" name="Footer Placeholder 4">
            <a:extLst>
              <a:ext uri="{FF2B5EF4-FFF2-40B4-BE49-F238E27FC236}">
                <a16:creationId xmlns:a16="http://schemas.microsoft.com/office/drawing/2014/main" id="{EA9B4D8D-FF19-4033-B6DB-4CE7C9671E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E32E7C-64D8-4195-83F1-F9BCA5148503}"/>
              </a:ext>
            </a:extLst>
          </p:cNvPr>
          <p:cNvSpPr>
            <a:spLocks noGrp="1"/>
          </p:cNvSpPr>
          <p:nvPr>
            <p:ph type="sldNum" sz="quarter" idx="12"/>
          </p:nvPr>
        </p:nvSpPr>
        <p:spPr/>
        <p:txBody>
          <a:bodyPr/>
          <a:lstStyle>
            <a:lvl1pPr>
              <a:defRPr/>
            </a:lvl1pPr>
          </a:lstStyle>
          <a:p>
            <a:pPr>
              <a:defRPr/>
            </a:pPr>
            <a:fld id="{6F5E5456-1D70-4397-AB9B-8C12CFC69F2E}" type="slidenum">
              <a:rPr lang="en-US"/>
              <a:pPr>
                <a:defRPr/>
              </a:pPr>
              <a:t>‹#›</a:t>
            </a:fld>
            <a:endParaRPr lang="en-US"/>
          </a:p>
        </p:txBody>
      </p:sp>
    </p:spTree>
    <p:extLst>
      <p:ext uri="{BB962C8B-B14F-4D97-AF65-F5344CB8AC3E}">
        <p14:creationId xmlns:p14="http://schemas.microsoft.com/office/powerpoint/2010/main" val="366860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AB5EBA0-1A08-49EB-B1CA-32127964717F}"/>
              </a:ext>
            </a:extLst>
          </p:cNvPr>
          <p:cNvSpPr>
            <a:spLocks noGrp="1"/>
          </p:cNvSpPr>
          <p:nvPr>
            <p:ph type="dt" sz="half" idx="10"/>
          </p:nvPr>
        </p:nvSpPr>
        <p:spPr/>
        <p:txBody>
          <a:bodyPr/>
          <a:lstStyle>
            <a:lvl1pPr>
              <a:defRPr/>
            </a:lvl1pPr>
          </a:lstStyle>
          <a:p>
            <a:pPr>
              <a:defRPr/>
            </a:pPr>
            <a:fld id="{FA6D77AE-FAB2-43A8-BA43-587621C22043}" type="datetime1">
              <a:rPr lang="en-US" smtClean="0"/>
              <a:t>2/8/2019</a:t>
            </a:fld>
            <a:endParaRPr lang="en-US"/>
          </a:p>
        </p:txBody>
      </p:sp>
      <p:sp>
        <p:nvSpPr>
          <p:cNvPr id="4" name="Footer Placeholder 4">
            <a:extLst>
              <a:ext uri="{FF2B5EF4-FFF2-40B4-BE49-F238E27FC236}">
                <a16:creationId xmlns:a16="http://schemas.microsoft.com/office/drawing/2014/main" id="{322DBDEF-4037-40B2-88C1-9213E63797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E4EB101-6969-457C-81A1-509D689AF869}"/>
              </a:ext>
            </a:extLst>
          </p:cNvPr>
          <p:cNvSpPr>
            <a:spLocks noGrp="1"/>
          </p:cNvSpPr>
          <p:nvPr>
            <p:ph type="sldNum" sz="quarter" idx="12"/>
          </p:nvPr>
        </p:nvSpPr>
        <p:spPr/>
        <p:txBody>
          <a:bodyPr/>
          <a:lstStyle>
            <a:lvl1pPr>
              <a:defRPr/>
            </a:lvl1pPr>
          </a:lstStyle>
          <a:p>
            <a:pPr>
              <a:defRPr/>
            </a:pPr>
            <a:fld id="{30835556-4B23-469B-B16C-69CA5A6AB9CA}" type="slidenum">
              <a:rPr lang="en-US"/>
              <a:pPr>
                <a:defRPr/>
              </a:pPr>
              <a:t>‹#›</a:t>
            </a:fld>
            <a:endParaRPr lang="en-US"/>
          </a:p>
        </p:txBody>
      </p:sp>
    </p:spTree>
    <p:extLst>
      <p:ext uri="{BB962C8B-B14F-4D97-AF65-F5344CB8AC3E}">
        <p14:creationId xmlns:p14="http://schemas.microsoft.com/office/powerpoint/2010/main" val="206289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E662406-2C40-4538-8836-944AC105AF83}"/>
              </a:ext>
            </a:extLst>
          </p:cNvPr>
          <p:cNvSpPr>
            <a:spLocks noGrp="1"/>
          </p:cNvSpPr>
          <p:nvPr>
            <p:ph type="dt" sz="half" idx="10"/>
          </p:nvPr>
        </p:nvSpPr>
        <p:spPr/>
        <p:txBody>
          <a:bodyPr/>
          <a:lstStyle>
            <a:lvl1pPr>
              <a:defRPr/>
            </a:lvl1pPr>
          </a:lstStyle>
          <a:p>
            <a:pPr>
              <a:defRPr/>
            </a:pPr>
            <a:fld id="{EC49BB2E-0694-4224-A51D-826FF3A8BC7E}" type="datetime1">
              <a:rPr lang="en-US" smtClean="0"/>
              <a:t>2/8/2019</a:t>
            </a:fld>
            <a:endParaRPr lang="en-US"/>
          </a:p>
        </p:txBody>
      </p:sp>
      <p:sp>
        <p:nvSpPr>
          <p:cNvPr id="3" name="Footer Placeholder 4">
            <a:extLst>
              <a:ext uri="{FF2B5EF4-FFF2-40B4-BE49-F238E27FC236}">
                <a16:creationId xmlns:a16="http://schemas.microsoft.com/office/drawing/2014/main" id="{7FC40CD2-5268-4ED6-90E6-674E0BF9939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C31EDC-0850-4D3C-9BF4-4845FB8C4AA6}"/>
              </a:ext>
            </a:extLst>
          </p:cNvPr>
          <p:cNvSpPr>
            <a:spLocks noGrp="1"/>
          </p:cNvSpPr>
          <p:nvPr>
            <p:ph type="sldNum" sz="quarter" idx="12"/>
          </p:nvPr>
        </p:nvSpPr>
        <p:spPr/>
        <p:txBody>
          <a:bodyPr/>
          <a:lstStyle>
            <a:lvl1pPr>
              <a:defRPr/>
            </a:lvl1pPr>
          </a:lstStyle>
          <a:p>
            <a:pPr>
              <a:defRPr/>
            </a:pPr>
            <a:fld id="{AEF1BC06-DB0F-4752-B7EC-4DC7605DF29F}" type="slidenum">
              <a:rPr lang="en-US"/>
              <a:pPr>
                <a:defRPr/>
              </a:pPr>
              <a:t>‹#›</a:t>
            </a:fld>
            <a:endParaRPr lang="en-US"/>
          </a:p>
        </p:txBody>
      </p:sp>
    </p:spTree>
    <p:extLst>
      <p:ext uri="{BB962C8B-B14F-4D97-AF65-F5344CB8AC3E}">
        <p14:creationId xmlns:p14="http://schemas.microsoft.com/office/powerpoint/2010/main" val="86557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6F41392-A28E-4D6F-B0EF-25E5C9DC44CA}"/>
              </a:ext>
            </a:extLst>
          </p:cNvPr>
          <p:cNvSpPr>
            <a:spLocks noGrp="1"/>
          </p:cNvSpPr>
          <p:nvPr>
            <p:ph type="dt" sz="half" idx="10"/>
          </p:nvPr>
        </p:nvSpPr>
        <p:spPr/>
        <p:txBody>
          <a:bodyPr/>
          <a:lstStyle>
            <a:lvl1pPr>
              <a:defRPr/>
            </a:lvl1pPr>
          </a:lstStyle>
          <a:p>
            <a:pPr>
              <a:defRPr/>
            </a:pPr>
            <a:fld id="{FAD7F74D-55DC-4028-A155-C41AA0777054}" type="datetime1">
              <a:rPr lang="en-US" smtClean="0"/>
              <a:t>2/8/2019</a:t>
            </a:fld>
            <a:endParaRPr lang="en-US"/>
          </a:p>
        </p:txBody>
      </p:sp>
      <p:sp>
        <p:nvSpPr>
          <p:cNvPr id="6" name="Footer Placeholder 4">
            <a:extLst>
              <a:ext uri="{FF2B5EF4-FFF2-40B4-BE49-F238E27FC236}">
                <a16:creationId xmlns:a16="http://schemas.microsoft.com/office/drawing/2014/main" id="{AE431F3F-41E7-49EB-9695-05DB8CB7E9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619C82-BF9B-4D55-8EA4-8E4E37BACBF4}"/>
              </a:ext>
            </a:extLst>
          </p:cNvPr>
          <p:cNvSpPr>
            <a:spLocks noGrp="1"/>
          </p:cNvSpPr>
          <p:nvPr>
            <p:ph type="sldNum" sz="quarter" idx="12"/>
          </p:nvPr>
        </p:nvSpPr>
        <p:spPr/>
        <p:txBody>
          <a:bodyPr/>
          <a:lstStyle>
            <a:lvl1pPr>
              <a:defRPr/>
            </a:lvl1pPr>
          </a:lstStyle>
          <a:p>
            <a:pPr>
              <a:defRPr/>
            </a:pPr>
            <a:fld id="{FBC8CEA0-A27F-4625-8D40-30ED60C4D770}" type="slidenum">
              <a:rPr lang="en-US"/>
              <a:pPr>
                <a:defRPr/>
              </a:pPr>
              <a:t>‹#›</a:t>
            </a:fld>
            <a:endParaRPr lang="en-US"/>
          </a:p>
        </p:txBody>
      </p:sp>
    </p:spTree>
    <p:extLst>
      <p:ext uri="{BB962C8B-B14F-4D97-AF65-F5344CB8AC3E}">
        <p14:creationId xmlns:p14="http://schemas.microsoft.com/office/powerpoint/2010/main" val="338942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07AE183-AD56-4DF0-BFB2-E04CC79C1009}"/>
              </a:ext>
            </a:extLst>
          </p:cNvPr>
          <p:cNvSpPr>
            <a:spLocks noGrp="1"/>
          </p:cNvSpPr>
          <p:nvPr>
            <p:ph type="dt" sz="half" idx="10"/>
          </p:nvPr>
        </p:nvSpPr>
        <p:spPr/>
        <p:txBody>
          <a:bodyPr/>
          <a:lstStyle>
            <a:lvl1pPr>
              <a:defRPr/>
            </a:lvl1pPr>
          </a:lstStyle>
          <a:p>
            <a:pPr>
              <a:defRPr/>
            </a:pPr>
            <a:fld id="{8FC0CC49-14BF-4DF0-8D1E-BCD657432E1D}" type="datetime1">
              <a:rPr lang="en-US" smtClean="0"/>
              <a:t>2/8/2019</a:t>
            </a:fld>
            <a:endParaRPr lang="en-US"/>
          </a:p>
        </p:txBody>
      </p:sp>
      <p:sp>
        <p:nvSpPr>
          <p:cNvPr id="6" name="Footer Placeholder 4">
            <a:extLst>
              <a:ext uri="{FF2B5EF4-FFF2-40B4-BE49-F238E27FC236}">
                <a16:creationId xmlns:a16="http://schemas.microsoft.com/office/drawing/2014/main" id="{4AA605E7-144A-473B-AE3E-A7005229A9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601EEA-6AB8-40A4-9F73-A3154874E73E}"/>
              </a:ext>
            </a:extLst>
          </p:cNvPr>
          <p:cNvSpPr>
            <a:spLocks noGrp="1"/>
          </p:cNvSpPr>
          <p:nvPr>
            <p:ph type="sldNum" sz="quarter" idx="12"/>
          </p:nvPr>
        </p:nvSpPr>
        <p:spPr/>
        <p:txBody>
          <a:bodyPr/>
          <a:lstStyle>
            <a:lvl1pPr>
              <a:defRPr/>
            </a:lvl1pPr>
          </a:lstStyle>
          <a:p>
            <a:pPr>
              <a:defRPr/>
            </a:pPr>
            <a:fld id="{6E7B0122-8E36-4475-9CF7-1209068A6679}" type="slidenum">
              <a:rPr lang="en-US"/>
              <a:pPr>
                <a:defRPr/>
              </a:pPr>
              <a:t>‹#›</a:t>
            </a:fld>
            <a:endParaRPr lang="en-US"/>
          </a:p>
        </p:txBody>
      </p:sp>
    </p:spTree>
    <p:extLst>
      <p:ext uri="{BB962C8B-B14F-4D97-AF65-F5344CB8AC3E}">
        <p14:creationId xmlns:p14="http://schemas.microsoft.com/office/powerpoint/2010/main" val="216173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C27C83-C5D2-43A3-B360-94D60E1FDEF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23EFF08-63B9-4DD6-AB49-7A8F5C88CC6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2882812-4E50-4053-B6E5-03ED07986C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B8112C0-E43A-4055-A5AC-93CACBA1212D}" type="datetime1">
              <a:rPr lang="en-US" smtClean="0"/>
              <a:t>2/8/2019</a:t>
            </a:fld>
            <a:endParaRPr lang="en-US"/>
          </a:p>
        </p:txBody>
      </p:sp>
      <p:sp>
        <p:nvSpPr>
          <p:cNvPr id="5" name="Footer Placeholder 4">
            <a:extLst>
              <a:ext uri="{FF2B5EF4-FFF2-40B4-BE49-F238E27FC236}">
                <a16:creationId xmlns:a16="http://schemas.microsoft.com/office/drawing/2014/main" id="{62C549CC-81F5-4803-A7C0-5FE2F7570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AB4FEC6-ADE4-4006-B665-78A9E09FC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AA96EB7-31D4-4360-ADF2-3C74B3E7B0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prp.contracts@dep.state.fl.u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6" descr="Background decorative picture">
            <a:extLst>
              <a:ext uri="{FF2B5EF4-FFF2-40B4-BE49-F238E27FC236}">
                <a16:creationId xmlns:a16="http://schemas.microsoft.com/office/drawing/2014/main" id="{4ACBABA7-53D3-4E62-A853-14D94A660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79F82273-0DAE-49BE-A351-9611CA0F93D5}"/>
              </a:ext>
            </a:extLst>
          </p:cNvPr>
          <p:cNvSpPr>
            <a:spLocks noGrp="1"/>
          </p:cNvSpPr>
          <p:nvPr>
            <p:ph idx="1"/>
          </p:nvPr>
        </p:nvSpPr>
        <p:spPr>
          <a:xfrm>
            <a:off x="815975" y="2085975"/>
            <a:ext cx="10537825" cy="4090988"/>
          </a:xfrm>
        </p:spPr>
        <p:txBody>
          <a:bodyPr/>
          <a:lstStyle/>
          <a:p>
            <a:pPr algn="ctr">
              <a:lnSpc>
                <a:spcPct val="100000"/>
              </a:lnSpc>
              <a:spcBef>
                <a:spcPct val="0"/>
              </a:spcBef>
              <a:buFontTx/>
              <a:buNone/>
            </a:pPr>
            <a:r>
              <a:rPr lang="en-US" altLang="en-US" sz="6000" b="1" dirty="0">
                <a:solidFill>
                  <a:schemeClr val="bg1"/>
                </a:solidFill>
                <a:latin typeface="Franklin Gothic Demi Cond" panose="020B0706030402020204" pitchFamily="34" charset="0"/>
              </a:rPr>
              <a:t>Petroleum Restoration Program</a:t>
            </a:r>
          </a:p>
          <a:p>
            <a:pPr algn="ctr">
              <a:lnSpc>
                <a:spcPct val="100000"/>
              </a:lnSpc>
              <a:spcBef>
                <a:spcPct val="0"/>
              </a:spcBef>
              <a:buFontTx/>
              <a:buNone/>
            </a:pPr>
            <a:r>
              <a:rPr lang="en-US" altLang="en-US" sz="6000" b="1" dirty="0">
                <a:solidFill>
                  <a:schemeClr val="bg1"/>
                </a:solidFill>
                <a:latin typeface="Franklin Gothic Demi Cond" panose="020B0706030402020204" pitchFamily="34" charset="0"/>
              </a:rPr>
              <a:t>Agency Term Contracts</a:t>
            </a:r>
          </a:p>
          <a:p>
            <a:pPr algn="ctr">
              <a:lnSpc>
                <a:spcPct val="100000"/>
              </a:lnSpc>
              <a:spcBef>
                <a:spcPct val="0"/>
              </a:spcBef>
              <a:buFontTx/>
              <a:buNone/>
            </a:pPr>
            <a:r>
              <a:rPr lang="en-US" altLang="en-US" sz="6000" b="1" dirty="0">
                <a:solidFill>
                  <a:schemeClr val="bg1"/>
                </a:solidFill>
                <a:latin typeface="Franklin Gothic Demi Cond" panose="020B0706030402020204" pitchFamily="34" charset="0"/>
              </a:rPr>
              <a:t>Quarterly Meeting</a:t>
            </a:r>
          </a:p>
          <a:p>
            <a:pPr algn="ctr">
              <a:lnSpc>
                <a:spcPct val="100000"/>
              </a:lnSpc>
              <a:spcBef>
                <a:spcPct val="0"/>
              </a:spcBef>
              <a:buFontTx/>
              <a:buNone/>
            </a:pPr>
            <a:r>
              <a:rPr lang="en-US" altLang="en-US" sz="6000" b="1" dirty="0">
                <a:solidFill>
                  <a:schemeClr val="bg1"/>
                </a:solidFill>
                <a:latin typeface="Franklin Gothic Demi Cond" panose="020B0706030402020204" pitchFamily="34" charset="0"/>
              </a:rPr>
              <a:t>February 7, 2019</a:t>
            </a:r>
          </a:p>
          <a:p>
            <a:endParaRPr lang="en-US" dirty="0"/>
          </a:p>
        </p:txBody>
      </p:sp>
      <p:sp>
        <p:nvSpPr>
          <p:cNvPr id="8195" name="Slide Number Placeholder 3">
            <a:extLst>
              <a:ext uri="{FF2B5EF4-FFF2-40B4-BE49-F238E27FC236}">
                <a16:creationId xmlns:a16="http://schemas.microsoft.com/office/drawing/2014/main" id="{F64FB546-D9A2-449A-B956-5C560E49C88C}"/>
              </a:ext>
            </a:extLst>
          </p:cNvPr>
          <p:cNvSpPr>
            <a:spLocks noGrp="1" noChangeArrowheads="1"/>
          </p:cNvSpPr>
          <p:nvPr>
            <p:ph type="sldNum" sz="quarter" idx="4294967295"/>
          </p:nvPr>
        </p:nvSpPr>
        <p:spPr bwMode="auto">
          <a:xfrm>
            <a:off x="94488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nSpc>
                <a:spcPct val="100000"/>
              </a:lnSpc>
              <a:spcBef>
                <a:spcPct val="0"/>
              </a:spcBef>
              <a:buFontTx/>
              <a:buNone/>
            </a:pPr>
            <a:fld id="{4011FC04-6BD7-4D43-9902-F4C2FA221103}" type="slidenum">
              <a:rPr lang="en-US" altLang="en-US" sz="1800">
                <a:latin typeface="Calibri" panose="020F0502020204030204" pitchFamily="34" charset="0"/>
              </a:rPr>
              <a:pPr>
                <a:lnSpc>
                  <a:spcPct val="100000"/>
                </a:lnSpc>
                <a:spcBef>
                  <a:spcPct val="0"/>
                </a:spcBef>
                <a:buFontTx/>
                <a:buNone/>
              </a:pPr>
              <a:t>1</a:t>
            </a:fld>
            <a:endParaRPr lang="en-US" altLang="en-US" sz="1800">
              <a:latin typeface="Calibri" panose="020F0502020204030204" pitchFamily="34" charset="0"/>
            </a:endParaRPr>
          </a:p>
        </p:txBody>
      </p:sp>
      <p:sp>
        <p:nvSpPr>
          <p:cNvPr id="14" name="Freeform 14">
            <a:extLst>
              <a:ext uri="{FF2B5EF4-FFF2-40B4-BE49-F238E27FC236}">
                <a16:creationId xmlns:a16="http://schemas.microsoft.com/office/drawing/2014/main" id="{7F42B832-123A-4D33-9A4C-1BAAF96FC529}"/>
              </a:ext>
              <a:ext uri="{C183D7F6-B498-43B3-948B-1728B52AA6E4}">
                <adec:decorative xmlns:adec="http://schemas.microsoft.com/office/drawing/2017/decorative" val="1"/>
              </a:ext>
            </a:extLst>
          </p:cNvPr>
          <p:cNvSpPr/>
          <p:nvPr/>
        </p:nvSpPr>
        <p:spPr>
          <a:xfrm>
            <a:off x="815975" y="-144463"/>
            <a:ext cx="935038" cy="1536701"/>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197" name="Picture 14" descr="FDEP Logo">
            <a:extLst>
              <a:ext uri="{FF2B5EF4-FFF2-40B4-BE49-F238E27FC236}">
                <a16:creationId xmlns:a16="http://schemas.microsoft.com/office/drawing/2014/main" id="{9AF0B612-A178-4D3F-8943-B8053B08B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304800"/>
            <a:ext cx="101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p:cNvPr>
          <p:cNvSpPr>
            <a:spLocks noGrp="1"/>
          </p:cNvSpPr>
          <p:nvPr>
            <p:ph sz="half" idx="1"/>
          </p:nvPr>
        </p:nvSpPr>
        <p:spPr/>
        <p:txBody>
          <a:bodyPr/>
          <a:lstStyle/>
          <a:p>
            <a:r>
              <a:rPr lang="en-US" dirty="0"/>
              <a:t>Training Webinars – Natasha Lampkin</a:t>
            </a:r>
          </a:p>
          <a:p>
            <a:endParaRPr lang="en-US" dirty="0"/>
          </a:p>
          <a:p>
            <a:r>
              <a:rPr lang="en-US" dirty="0"/>
              <a:t>Closures – Natasha Lampkin </a:t>
            </a:r>
          </a:p>
          <a:p>
            <a:endParaRPr lang="en-US" dirty="0"/>
          </a:p>
          <a:p>
            <a:r>
              <a:rPr lang="en-US" dirty="0"/>
              <a:t>Program Encumbrance Data – Natasha Lampkin</a:t>
            </a:r>
          </a:p>
          <a:p>
            <a:endParaRPr lang="en-US" dirty="0"/>
          </a:p>
          <a:p>
            <a:r>
              <a:rPr lang="en-US" dirty="0"/>
              <a:t>Update on ATC Renewals - Natasha Lampkin</a:t>
            </a:r>
          </a:p>
          <a:p>
            <a:endParaRPr lang="en-US" dirty="0"/>
          </a:p>
          <a:p>
            <a:r>
              <a:rPr lang="en-US" dirty="0"/>
              <a:t>Update on ATC Rate Change Requests – Natasha Lampkin</a:t>
            </a:r>
          </a:p>
          <a:p>
            <a:endParaRPr lang="en-US" dirty="0"/>
          </a:p>
          <a:p>
            <a:endParaRPr lang="en-US" dirty="0"/>
          </a:p>
          <a:p>
            <a:endParaRPr lang="en-US" dirty="0"/>
          </a:p>
          <a:p>
            <a:endParaRPr lang="en-US" dirty="0"/>
          </a:p>
        </p:txBody>
      </p:sp>
      <p:sp>
        <p:nvSpPr>
          <p:cNvPr id="22531" name="TextBox 1">
            <a:extLst>
              <a:ext uri="{FF2B5EF4-FFF2-40B4-BE49-F238E27FC236}">
                <a16:creationId xmlns:a16="http://schemas.microsoft.com/office/drawing/2014/main" id="{2871105E-7A7A-4143-9597-A5E6A66ACCBA}"/>
              </a:ext>
            </a:extLst>
          </p:cNvPr>
          <p:cNvSpPr txBox="1">
            <a:spLocks noChangeArrowheads="1"/>
          </p:cNvSpPr>
          <p:nvPr/>
        </p:nvSpPr>
        <p:spPr bwMode="auto">
          <a:xfrm>
            <a:off x="1754188" y="246063"/>
            <a:ext cx="961231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000" dirty="0">
                <a:solidFill>
                  <a:srgbClr val="48B3BB"/>
                </a:solidFill>
                <a:latin typeface="Franklin Gothic Demi" panose="020B0703020102020204" pitchFamily="34" charset="0"/>
                <a:ea typeface="League Gothic" panose="00000500000000000000" pitchFamily="50" charset="0"/>
                <a:cs typeface="League Gothic" panose="00000500000000000000" pitchFamily="50" charset="0"/>
              </a:rPr>
              <a:t>Agenda</a:t>
            </a:r>
          </a:p>
        </p:txBody>
      </p:sp>
      <p:pic>
        <p:nvPicPr>
          <p:cNvPr id="22532" name="Picture 14" descr="FDEP Logo">
            <a:extLst>
              <a:ext uri="{FF2B5EF4-FFF2-40B4-BE49-F238E27FC236}">
                <a16:creationId xmlns:a16="http://schemas.microsoft.com/office/drawing/2014/main" id="{3D07F8EA-B31C-4941-A6F6-B263047E3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a:extLst>
              <a:ext uri="{FF2B5EF4-FFF2-40B4-BE49-F238E27FC236}">
                <a16:creationId xmlns:a16="http://schemas.microsoft.com/office/drawing/2014/main" id="{23865EA4-BBB0-40C3-962F-A94C6C4F2CBF}"/>
              </a:ext>
              <a:ext uri="{C183D7F6-B498-43B3-948B-1728B52AA6E4}">
                <adec:decorative xmlns:adec="http://schemas.microsoft.com/office/drawing/2017/decorative" val="1"/>
              </a:ext>
            </a:extLst>
          </p:cNvPr>
          <p:cNvSpPr/>
          <p:nvPr/>
        </p:nvSpPr>
        <p:spPr>
          <a:xfrm>
            <a:off x="619125" y="-12065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07394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3</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9125" y="-12065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1801368" y="109530"/>
            <a:ext cx="981785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000" dirty="0">
                <a:solidFill>
                  <a:srgbClr val="48B3BB"/>
                </a:solidFill>
                <a:latin typeface="Franklin Gothic Demi" panose="020B0703020102020204" pitchFamily="34" charset="0"/>
                <a:ea typeface="League Gothic" panose="00000500000000000000" pitchFamily="50" charset="0"/>
                <a:cs typeface="League Gothic" panose="00000500000000000000" pitchFamily="50" charset="0"/>
              </a:rPr>
              <a:t>Topics for Training</a:t>
            </a:r>
          </a:p>
        </p:txBody>
      </p:sp>
      <p:sp>
        <p:nvSpPr>
          <p:cNvPr id="9" name="Content Placeholder 3">
            <a:extLst/>
          </p:cNvPr>
          <p:cNvSpPr txBox="1">
            <a:spLocks/>
          </p:cNvSpPr>
          <p:nvPr/>
        </p:nvSpPr>
        <p:spPr>
          <a:xfrm>
            <a:off x="747346" y="2101362"/>
            <a:ext cx="11025554" cy="4432334"/>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latin typeface="Franklin Gothic Demi" panose="020B0703020102020204" pitchFamily="34" charset="0"/>
              </a:rPr>
              <a:t>PRP will be hosting training webinars</a:t>
            </a:r>
          </a:p>
          <a:p>
            <a:endParaRPr lang="en-US" sz="3200" dirty="0">
              <a:latin typeface="Franklin Gothic Demi" panose="020B0703020102020204" pitchFamily="34" charset="0"/>
            </a:endParaRPr>
          </a:p>
          <a:p>
            <a:r>
              <a:rPr lang="en-US" sz="3200" dirty="0">
                <a:latin typeface="Franklin Gothic Demi" panose="020B0703020102020204" pitchFamily="34" charset="0"/>
              </a:rPr>
              <a:t>Please recommend topics for webinars to </a:t>
            </a:r>
            <a:r>
              <a:rPr lang="en-US" sz="3200" dirty="0">
                <a:latin typeface="Franklin Gothic Demi" panose="020B0703020102020204" pitchFamily="34" charset="0"/>
                <a:hlinkClick r:id="rId3"/>
              </a:rPr>
              <a:t>prp.contracts@dep.state.fl.us</a:t>
            </a:r>
            <a:r>
              <a:rPr lang="en-US" sz="3200" dirty="0">
                <a:latin typeface="Franklin Gothic Demi" panose="020B0703020102020204" pitchFamily="34" charset="0"/>
              </a:rPr>
              <a:t> </a:t>
            </a:r>
          </a:p>
          <a:p>
            <a:endParaRPr lang="en-US" sz="3200" dirty="0">
              <a:latin typeface="Franklin Gothic Demi" panose="020B0703020102020204" pitchFamily="34" charset="0"/>
            </a:endParaRPr>
          </a:p>
          <a:p>
            <a:r>
              <a:rPr lang="en-US" sz="3200" dirty="0">
                <a:latin typeface="Franklin Gothic Demi" panose="020B0703020102020204" pitchFamily="34" charset="0"/>
              </a:rPr>
              <a:t>Planned PRP training webinars</a:t>
            </a:r>
          </a:p>
          <a:p>
            <a:pPr lvl="1"/>
            <a:r>
              <a:rPr lang="en-US" sz="3200" dirty="0">
                <a:latin typeface="Franklin Gothic Demi" panose="020B0703020102020204" pitchFamily="34" charset="0"/>
              </a:rPr>
              <a:t>Tips for Implementation of the Agency Term Contract</a:t>
            </a:r>
          </a:p>
          <a:p>
            <a:pPr lvl="1"/>
            <a:r>
              <a:rPr lang="en-US" sz="3200" dirty="0">
                <a:latin typeface="Franklin Gothic Demi" panose="020B0703020102020204" pitchFamily="34" charset="0"/>
              </a:rPr>
              <a:t>Invoicing</a:t>
            </a:r>
          </a:p>
        </p:txBody>
      </p:sp>
    </p:spTree>
    <p:extLst>
      <p:ext uri="{BB962C8B-B14F-4D97-AF65-F5344CB8AC3E}">
        <p14:creationId xmlns:p14="http://schemas.microsoft.com/office/powerpoint/2010/main" val="368396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Content Placeholder 7" descr="Graph of FY 18/19 Discharges Closed to Date">
            <a:extLst>
              <a:ext uri="{FF2B5EF4-FFF2-40B4-BE49-F238E27FC236}">
                <a16:creationId xmlns:a16="http://schemas.microsoft.com/office/drawing/2014/main" id="{16A64100-6F81-4A7A-ABC2-CFF5943C623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10337" y="2482056"/>
            <a:ext cx="4505325" cy="3038475"/>
          </a:xfrm>
        </p:spPr>
      </p:pic>
      <p:pic>
        <p:nvPicPr>
          <p:cNvPr id="18436" name="Content Placeholder 11" descr="Graph of Discharge Closures by Fiscal Year">
            <a:extLst>
              <a:ext uri="{FF2B5EF4-FFF2-40B4-BE49-F238E27FC236}">
                <a16:creationId xmlns:a16="http://schemas.microsoft.com/office/drawing/2014/main" id="{DF821DF3-A390-4120-A2E6-E3054607F82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014412" y="1924844"/>
            <a:ext cx="4829175" cy="4152900"/>
          </a:xfrm>
        </p:spPr>
      </p:pic>
      <p:sp>
        <p:nvSpPr>
          <p:cNvPr id="18434" name="TextBox 1">
            <a:extLst>
              <a:ext uri="{FF2B5EF4-FFF2-40B4-BE49-F238E27FC236}">
                <a16:creationId xmlns:a16="http://schemas.microsoft.com/office/drawing/2014/main" id="{E3698C3C-DB62-4890-A8CB-E018428A2E00}"/>
              </a:ext>
            </a:extLst>
          </p:cNvPr>
          <p:cNvSpPr txBox="1">
            <a:spLocks noChangeArrowheads="1"/>
          </p:cNvSpPr>
          <p:nvPr/>
        </p:nvSpPr>
        <p:spPr bwMode="auto">
          <a:xfrm>
            <a:off x="0" y="246063"/>
            <a:ext cx="119824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gn="ctr" eaLnBrk="1" hangingPunct="1">
              <a:lnSpc>
                <a:spcPct val="100000"/>
              </a:lnSpc>
              <a:spcBef>
                <a:spcPct val="0"/>
              </a:spcBef>
              <a:buFontTx/>
              <a:buNone/>
            </a:pPr>
            <a:r>
              <a:rPr lang="en-US" altLang="en-US" sz="7000" dirty="0">
                <a:solidFill>
                  <a:srgbClr val="48B3BB"/>
                </a:solidFill>
                <a:ea typeface="League Gothic" panose="00000500000000000000" pitchFamily="50" charset="0"/>
                <a:cs typeface="League Gothic" panose="00000500000000000000" pitchFamily="50" charset="0"/>
              </a:rPr>
              <a:t>Closures Update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id="{9062D9C6-6A10-409C-8C76-47D97D875D93}"/>
              </a:ext>
            </a:extLst>
          </p:cNvPr>
          <p:cNvSpPr txBox="1">
            <a:spLocks noChangeArrowheads="1"/>
          </p:cNvSpPr>
          <p:nvPr/>
        </p:nvSpPr>
        <p:spPr bwMode="auto">
          <a:xfrm>
            <a:off x="0" y="246063"/>
            <a:ext cx="119824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Franklin Gothic Medium Cond" panose="020B06060304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Franklin Gothic Medium Cond" panose="020B06060304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Franklin Gothic Medium Cond" panose="020B06060304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ranklin Gothic Medium Cond" panose="020B06060304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ranklin Gothic Medium Cond" panose="020B0606030402020204" pitchFamily="34" charset="0"/>
              </a:defRPr>
            </a:lvl9pPr>
          </a:lstStyle>
          <a:p>
            <a:pPr algn="ctr" eaLnBrk="1" hangingPunct="1">
              <a:lnSpc>
                <a:spcPct val="100000"/>
              </a:lnSpc>
              <a:spcBef>
                <a:spcPct val="0"/>
              </a:spcBef>
              <a:buFontTx/>
              <a:buNone/>
            </a:pPr>
            <a:r>
              <a:rPr lang="en-US" altLang="en-US" sz="7000">
                <a:solidFill>
                  <a:srgbClr val="48B3BB"/>
                </a:solidFill>
                <a:ea typeface="League Gothic" panose="00000500000000000000" pitchFamily="50" charset="0"/>
                <a:cs typeface="League Gothic" panose="00000500000000000000" pitchFamily="50" charset="0"/>
              </a:rPr>
              <a:t>Encumbrance Activity</a:t>
            </a:r>
          </a:p>
        </p:txBody>
      </p:sp>
      <p:graphicFrame>
        <p:nvGraphicFramePr>
          <p:cNvPr id="7" name="Content Placeholder 6">
            <a:extLst>
              <a:ext uri="{FF2B5EF4-FFF2-40B4-BE49-F238E27FC236}">
                <a16:creationId xmlns:a16="http://schemas.microsoft.com/office/drawing/2014/main" id="{43ECC4E1-FD26-4636-858E-BFD632EE7091}"/>
              </a:ext>
            </a:extLst>
          </p:cNvPr>
          <p:cNvGraphicFramePr>
            <a:graphicFrameLocks noGrp="1"/>
          </p:cNvGraphicFramePr>
          <p:nvPr>
            <p:ph sz="half" idx="1"/>
          </p:nvPr>
        </p:nvGraphicFramePr>
        <p:xfrm>
          <a:off x="838200" y="1825625"/>
          <a:ext cx="11363324" cy="5132224"/>
        </p:xfrm>
        <a:graphic>
          <a:graphicData uri="http://schemas.openxmlformats.org/drawingml/2006/table">
            <a:tbl>
              <a:tblPr firstRow="1" bandRow="1">
                <a:tableStyleId>{5C22544A-7EE6-4342-B048-85BDC9FD1C3A}</a:tableStyleId>
              </a:tblPr>
              <a:tblGrid>
                <a:gridCol w="2185132">
                  <a:extLst>
                    <a:ext uri="{9D8B030D-6E8A-4147-A177-3AD203B41FA5}">
                      <a16:colId xmlns:a16="http://schemas.microsoft.com/office/drawing/2014/main" val="1004516500"/>
                    </a:ext>
                  </a:extLst>
                </a:gridCol>
                <a:gridCol w="1845182">
                  <a:extLst>
                    <a:ext uri="{9D8B030D-6E8A-4147-A177-3AD203B41FA5}">
                      <a16:colId xmlns:a16="http://schemas.microsoft.com/office/drawing/2014/main" val="1048586106"/>
                    </a:ext>
                  </a:extLst>
                </a:gridCol>
                <a:gridCol w="2525083">
                  <a:extLst>
                    <a:ext uri="{9D8B030D-6E8A-4147-A177-3AD203B41FA5}">
                      <a16:colId xmlns:a16="http://schemas.microsoft.com/office/drawing/2014/main" val="1281563641"/>
                    </a:ext>
                  </a:extLst>
                </a:gridCol>
                <a:gridCol w="2525083">
                  <a:extLst>
                    <a:ext uri="{9D8B030D-6E8A-4147-A177-3AD203B41FA5}">
                      <a16:colId xmlns:a16="http://schemas.microsoft.com/office/drawing/2014/main" val="3663359071"/>
                    </a:ext>
                  </a:extLst>
                </a:gridCol>
                <a:gridCol w="2282844">
                  <a:extLst>
                    <a:ext uri="{9D8B030D-6E8A-4147-A177-3AD203B41FA5}">
                      <a16:colId xmlns:a16="http://schemas.microsoft.com/office/drawing/2014/main" val="2270334913"/>
                    </a:ext>
                  </a:extLst>
                </a:gridCol>
              </a:tblGrid>
              <a:tr h="764751">
                <a:tc>
                  <a:txBody>
                    <a:bodyPr/>
                    <a:lstStyle/>
                    <a:p>
                      <a:pPr algn="l" fontAlgn="b"/>
                      <a:r>
                        <a:rPr lang="en-US" sz="2600" b="1" i="0" u="none" strike="noStrike" dirty="0">
                          <a:solidFill>
                            <a:srgbClr val="000000"/>
                          </a:solidFill>
                          <a:effectLst/>
                          <a:latin typeface="Franklin Gothic Medium" panose="020B0603020102020204" pitchFamily="34" charset="0"/>
                        </a:rPr>
                        <a:t>Month</a:t>
                      </a:r>
                    </a:p>
                  </a:txBody>
                  <a:tcPr marL="85728" marR="0" marT="0" marB="0" anchor="b">
                    <a:solidFill>
                      <a:schemeClr val="accent1">
                        <a:alpha val="19000"/>
                      </a:schemeClr>
                    </a:solidFill>
                  </a:tcPr>
                </a:tc>
                <a:tc>
                  <a:txBody>
                    <a:bodyPr/>
                    <a:lstStyle/>
                    <a:p>
                      <a:pPr algn="ctr" fontAlgn="b"/>
                      <a:r>
                        <a:rPr lang="en-US" sz="2600" b="1" i="0" u="none" strike="noStrike" dirty="0">
                          <a:solidFill>
                            <a:srgbClr val="000000"/>
                          </a:solidFill>
                          <a:effectLst/>
                          <a:latin typeface="Franklin Gothic Medium" panose="020B0603020102020204" pitchFamily="34" charset="0"/>
                        </a:rPr>
                        <a:t>Projection</a:t>
                      </a:r>
                    </a:p>
                  </a:txBody>
                  <a:tcPr marL="0" marR="85728" marT="0" marB="0" anchor="b">
                    <a:solidFill>
                      <a:schemeClr val="accent1">
                        <a:alpha val="19000"/>
                      </a:schemeClr>
                    </a:solidFill>
                  </a:tcPr>
                </a:tc>
                <a:tc>
                  <a:txBody>
                    <a:bodyPr/>
                    <a:lstStyle/>
                    <a:p>
                      <a:pPr algn="ctr" fontAlgn="b"/>
                      <a:r>
                        <a:rPr lang="en-US" sz="2600" b="1" i="0" u="none" strike="noStrike" dirty="0">
                          <a:solidFill>
                            <a:srgbClr val="000000"/>
                          </a:solidFill>
                          <a:effectLst/>
                          <a:latin typeface="Franklin Gothic Medium" panose="020B0603020102020204" pitchFamily="34" charset="0"/>
                        </a:rPr>
                        <a:t>Encumbered</a:t>
                      </a:r>
                    </a:p>
                  </a:txBody>
                  <a:tcPr marL="0" marR="85728" marT="0" marB="0" anchor="b">
                    <a:solidFill>
                      <a:schemeClr val="accent1">
                        <a:alpha val="19000"/>
                      </a:schemeClr>
                    </a:solidFill>
                  </a:tcPr>
                </a:tc>
                <a:tc>
                  <a:txBody>
                    <a:bodyPr/>
                    <a:lstStyle/>
                    <a:p>
                      <a:pPr algn="ctr" fontAlgn="b"/>
                      <a:r>
                        <a:rPr lang="en-US" sz="2600" b="1" i="0" u="none" strike="noStrike" dirty="0">
                          <a:solidFill>
                            <a:srgbClr val="000000"/>
                          </a:solidFill>
                          <a:effectLst/>
                          <a:latin typeface="Franklin Gothic Medium" panose="020B0603020102020204" pitchFamily="34" charset="0"/>
                        </a:rPr>
                        <a:t> Net Encumbered</a:t>
                      </a:r>
                    </a:p>
                  </a:txBody>
                  <a:tcPr marL="0" marR="85728" marT="0" marB="0" anchor="b">
                    <a:solidFill>
                      <a:schemeClr val="accent1">
                        <a:alpha val="19000"/>
                      </a:schemeClr>
                    </a:solidFill>
                  </a:tcPr>
                </a:tc>
                <a:tc>
                  <a:txBody>
                    <a:bodyPr/>
                    <a:lstStyle/>
                    <a:p>
                      <a:pPr algn="ctr" fontAlgn="b"/>
                      <a:r>
                        <a:rPr lang="en-US" sz="2600" b="1" i="0" u="none" strike="noStrike" dirty="0">
                          <a:solidFill>
                            <a:srgbClr val="000000"/>
                          </a:solidFill>
                          <a:effectLst/>
                          <a:latin typeface="Franklin Gothic Medium" panose="020B0603020102020204" pitchFamily="34" charset="0"/>
                        </a:rPr>
                        <a:t>Net Percentage</a:t>
                      </a:r>
                    </a:p>
                  </a:txBody>
                  <a:tcPr marL="0" marR="85728" marT="0" marB="0" anchor="b">
                    <a:solidFill>
                      <a:schemeClr val="accent1">
                        <a:alpha val="19000"/>
                      </a:schemeClr>
                    </a:solidFill>
                  </a:tcPr>
                </a:tc>
                <a:extLst>
                  <a:ext uri="{0D108BD9-81ED-4DB2-BD59-A6C34878D82A}">
                    <a16:rowId xmlns:a16="http://schemas.microsoft.com/office/drawing/2014/main" val="1293656855"/>
                  </a:ext>
                </a:extLst>
              </a:tr>
              <a:tr h="485455">
                <a:tc>
                  <a:txBody>
                    <a:bodyPr/>
                    <a:lstStyle/>
                    <a:p>
                      <a:pPr algn="l" fontAlgn="ctr"/>
                      <a:r>
                        <a:rPr lang="en-US" sz="2600" b="0" i="0" u="none" strike="noStrike" dirty="0">
                          <a:solidFill>
                            <a:srgbClr val="000000"/>
                          </a:solidFill>
                          <a:effectLst/>
                          <a:latin typeface="Franklin Gothic Medium" panose="020B0603020102020204" pitchFamily="34" charset="0"/>
                        </a:rPr>
                        <a:t>July</a:t>
                      </a:r>
                    </a:p>
                  </a:txBody>
                  <a:tcPr marL="85728" marR="0"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$11.7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$9.3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$8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68%</a:t>
                      </a:r>
                    </a:p>
                  </a:txBody>
                  <a:tcPr marL="0" marR="85728" marT="0" marB="0" anchor="ctr">
                    <a:solidFill>
                      <a:schemeClr val="accent1">
                        <a:alpha val="19000"/>
                      </a:schemeClr>
                    </a:solidFill>
                  </a:tcPr>
                </a:tc>
                <a:extLst>
                  <a:ext uri="{0D108BD9-81ED-4DB2-BD59-A6C34878D82A}">
                    <a16:rowId xmlns:a16="http://schemas.microsoft.com/office/drawing/2014/main" val="15991928"/>
                  </a:ext>
                </a:extLst>
              </a:tr>
              <a:tr h="482339">
                <a:tc>
                  <a:txBody>
                    <a:bodyPr/>
                    <a:lstStyle/>
                    <a:p>
                      <a:pPr algn="l" fontAlgn="ctr"/>
                      <a:r>
                        <a:rPr lang="en-US" sz="2600" b="0" i="0" u="none" strike="noStrike" dirty="0">
                          <a:solidFill>
                            <a:srgbClr val="000000"/>
                          </a:solidFill>
                          <a:effectLst/>
                          <a:latin typeface="Franklin Gothic Medium" panose="020B0603020102020204" pitchFamily="34" charset="0"/>
                        </a:rPr>
                        <a:t>August</a:t>
                      </a:r>
                    </a:p>
                  </a:txBody>
                  <a:tcPr marL="85728" marR="0"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$11.7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$10.5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$8.4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72%</a:t>
                      </a:r>
                    </a:p>
                  </a:txBody>
                  <a:tcPr marL="0" marR="85728" marT="0" marB="0" anchor="ctr">
                    <a:solidFill>
                      <a:schemeClr val="accent1">
                        <a:alpha val="19000"/>
                      </a:schemeClr>
                    </a:solidFill>
                  </a:tcPr>
                </a:tc>
                <a:extLst>
                  <a:ext uri="{0D108BD9-81ED-4DB2-BD59-A6C34878D82A}">
                    <a16:rowId xmlns:a16="http://schemas.microsoft.com/office/drawing/2014/main" val="1524535876"/>
                  </a:ext>
                </a:extLst>
              </a:tr>
              <a:tr h="470573">
                <a:tc>
                  <a:txBody>
                    <a:bodyPr/>
                    <a:lstStyle/>
                    <a:p>
                      <a:pPr algn="l" fontAlgn="ctr"/>
                      <a:r>
                        <a:rPr lang="en-US" sz="2600" b="0" i="0" u="none" strike="noStrike" dirty="0">
                          <a:solidFill>
                            <a:srgbClr val="000000"/>
                          </a:solidFill>
                          <a:effectLst/>
                          <a:latin typeface="Franklin Gothic Medium" panose="020B0603020102020204" pitchFamily="34" charset="0"/>
                        </a:rPr>
                        <a:t>September </a:t>
                      </a:r>
                    </a:p>
                  </a:txBody>
                  <a:tcPr marL="85728" marR="0"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$11.7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$9.5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$7.2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62%</a:t>
                      </a:r>
                    </a:p>
                  </a:txBody>
                  <a:tcPr marL="0" marR="85728" marT="0" marB="0" anchor="ctr">
                    <a:solidFill>
                      <a:schemeClr val="accent1">
                        <a:alpha val="19000"/>
                      </a:schemeClr>
                    </a:solidFill>
                  </a:tcPr>
                </a:tc>
                <a:extLst>
                  <a:ext uri="{0D108BD9-81ED-4DB2-BD59-A6C34878D82A}">
                    <a16:rowId xmlns:a16="http://schemas.microsoft.com/office/drawing/2014/main" val="2830148079"/>
                  </a:ext>
                </a:extLst>
              </a:tr>
              <a:tr h="423516">
                <a:tc>
                  <a:txBody>
                    <a:bodyPr/>
                    <a:lstStyle/>
                    <a:p>
                      <a:pPr algn="l" fontAlgn="ctr"/>
                      <a:r>
                        <a:rPr lang="en-US" sz="2600" b="0" i="0" u="none" strike="noStrike" dirty="0">
                          <a:solidFill>
                            <a:srgbClr val="000000"/>
                          </a:solidFill>
                          <a:effectLst/>
                          <a:latin typeface="Franklin Gothic Medium" panose="020B0603020102020204" pitchFamily="34" charset="0"/>
                        </a:rPr>
                        <a:t>October</a:t>
                      </a:r>
                    </a:p>
                  </a:txBody>
                  <a:tcPr marL="85728" marR="0"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$11.7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$10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$6.3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54%</a:t>
                      </a:r>
                    </a:p>
                  </a:txBody>
                  <a:tcPr marL="0" marR="85728" marT="0" marB="0" anchor="ctr">
                    <a:solidFill>
                      <a:schemeClr val="accent1">
                        <a:alpha val="19000"/>
                      </a:schemeClr>
                    </a:solidFill>
                  </a:tcPr>
                </a:tc>
                <a:extLst>
                  <a:ext uri="{0D108BD9-81ED-4DB2-BD59-A6C34878D82A}">
                    <a16:rowId xmlns:a16="http://schemas.microsoft.com/office/drawing/2014/main" val="1673713575"/>
                  </a:ext>
                </a:extLst>
              </a:tr>
              <a:tr h="470573">
                <a:tc>
                  <a:txBody>
                    <a:bodyPr/>
                    <a:lstStyle/>
                    <a:p>
                      <a:pPr algn="l" fontAlgn="ctr"/>
                      <a:r>
                        <a:rPr lang="en-US" sz="2600" b="0" i="0" u="none" strike="noStrike" dirty="0">
                          <a:solidFill>
                            <a:srgbClr val="000000"/>
                          </a:solidFill>
                          <a:effectLst/>
                          <a:latin typeface="Franklin Gothic Medium" panose="020B0603020102020204" pitchFamily="34" charset="0"/>
                        </a:rPr>
                        <a:t>November</a:t>
                      </a:r>
                    </a:p>
                  </a:txBody>
                  <a:tcPr marL="85728" marR="0"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$11.7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$12.1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$12.8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109%</a:t>
                      </a:r>
                    </a:p>
                  </a:txBody>
                  <a:tcPr marL="0" marR="85728" marT="0" marB="0" anchor="ctr">
                    <a:solidFill>
                      <a:schemeClr val="accent1">
                        <a:alpha val="19000"/>
                      </a:schemeClr>
                    </a:solidFill>
                  </a:tcPr>
                </a:tc>
                <a:extLst>
                  <a:ext uri="{0D108BD9-81ED-4DB2-BD59-A6C34878D82A}">
                    <a16:rowId xmlns:a16="http://schemas.microsoft.com/office/drawing/2014/main" val="127553925"/>
                  </a:ext>
                </a:extLst>
              </a:tr>
              <a:tr h="423516">
                <a:tc>
                  <a:txBody>
                    <a:bodyPr/>
                    <a:lstStyle/>
                    <a:p>
                      <a:pPr algn="l" fontAlgn="ctr"/>
                      <a:r>
                        <a:rPr lang="en-US" sz="2600" b="0" i="0" u="none" strike="noStrike" dirty="0">
                          <a:solidFill>
                            <a:srgbClr val="000000"/>
                          </a:solidFill>
                          <a:effectLst/>
                          <a:latin typeface="Franklin Gothic Medium" panose="020B0603020102020204" pitchFamily="34" charset="0"/>
                        </a:rPr>
                        <a:t>December</a:t>
                      </a:r>
                    </a:p>
                  </a:txBody>
                  <a:tcPr marL="85728" marR="0"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$11.7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$10.8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$11.6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99%</a:t>
                      </a:r>
                    </a:p>
                  </a:txBody>
                  <a:tcPr marL="0" marR="85728" marT="0" marB="0" anchor="ctr">
                    <a:solidFill>
                      <a:schemeClr val="accent1">
                        <a:alpha val="19000"/>
                      </a:schemeClr>
                    </a:solidFill>
                  </a:tcPr>
                </a:tc>
                <a:extLst>
                  <a:ext uri="{0D108BD9-81ED-4DB2-BD59-A6C34878D82A}">
                    <a16:rowId xmlns:a16="http://schemas.microsoft.com/office/drawing/2014/main" val="1861415796"/>
                  </a:ext>
                </a:extLst>
              </a:tr>
              <a:tr h="505866">
                <a:tc>
                  <a:txBody>
                    <a:bodyPr/>
                    <a:lstStyle/>
                    <a:p>
                      <a:pPr algn="l" fontAlgn="ctr"/>
                      <a:r>
                        <a:rPr lang="en-US" sz="2600" b="0" i="0" u="none" strike="noStrike" dirty="0">
                          <a:solidFill>
                            <a:srgbClr val="000000"/>
                          </a:solidFill>
                          <a:effectLst/>
                          <a:latin typeface="Franklin Gothic Medium" panose="020B0603020102020204" pitchFamily="34" charset="0"/>
                        </a:rPr>
                        <a:t>January*</a:t>
                      </a:r>
                    </a:p>
                  </a:txBody>
                  <a:tcPr marL="85728" marR="0" marT="0" marB="0" anchor="ctr">
                    <a:solidFill>
                      <a:schemeClr val="accent1">
                        <a:alpha val="19000"/>
                      </a:schemeClr>
                    </a:solidFill>
                  </a:tcPr>
                </a:tc>
                <a:tc>
                  <a:txBody>
                    <a:bodyPr/>
                    <a:lstStyle/>
                    <a:p>
                      <a:pPr algn="ctr" fontAlgn="ctr"/>
                      <a:r>
                        <a:rPr lang="en-US" sz="2600" b="0" i="0" u="none" strike="noStrike" dirty="0">
                          <a:solidFill>
                            <a:srgbClr val="000000"/>
                          </a:solidFill>
                          <a:effectLst/>
                          <a:highlight>
                            <a:srgbClr val="C0C0C0"/>
                          </a:highlight>
                          <a:latin typeface="Franklin Gothic Medium" panose="020B0603020102020204" pitchFamily="34" charset="0"/>
                        </a:rPr>
                        <a:t>$11.7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highlight>
                            <a:srgbClr val="C0C0C0"/>
                          </a:highlight>
                          <a:latin typeface="Franklin Gothic Medium" panose="020B0603020102020204" pitchFamily="34" charset="0"/>
                        </a:rPr>
                        <a:t>$5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highlight>
                            <a:srgbClr val="C0C0C0"/>
                          </a:highlight>
                          <a:latin typeface="Franklin Gothic Medium" panose="020B0603020102020204" pitchFamily="34" charset="0"/>
                        </a:rPr>
                        <a:t>$4 M</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highlight>
                            <a:srgbClr val="C0C0C0"/>
                          </a:highlight>
                          <a:latin typeface="Franklin Gothic Medium" panose="020B0603020102020204" pitchFamily="34" charset="0"/>
                        </a:rPr>
                        <a:t>35%</a:t>
                      </a:r>
                    </a:p>
                  </a:txBody>
                  <a:tcPr marL="0" marR="85728" marT="0" marB="0" anchor="ctr">
                    <a:solidFill>
                      <a:schemeClr val="accent1">
                        <a:alpha val="19000"/>
                      </a:schemeClr>
                    </a:solidFill>
                  </a:tcPr>
                </a:tc>
                <a:extLst>
                  <a:ext uri="{0D108BD9-81ED-4DB2-BD59-A6C34878D82A}">
                    <a16:rowId xmlns:a16="http://schemas.microsoft.com/office/drawing/2014/main" val="205029123"/>
                  </a:ext>
                </a:extLst>
              </a:tr>
              <a:tr h="494102">
                <a:tc>
                  <a:txBody>
                    <a:bodyPr/>
                    <a:lstStyle/>
                    <a:p>
                      <a:pPr algn="l" fontAlgn="ctr"/>
                      <a:r>
                        <a:rPr lang="en-US" sz="2600" b="0" i="0" u="none" strike="noStrike" dirty="0">
                          <a:solidFill>
                            <a:srgbClr val="000000"/>
                          </a:solidFill>
                          <a:effectLst/>
                          <a:latin typeface="Franklin Gothic Medium" panose="020B0603020102020204" pitchFamily="34" charset="0"/>
                        </a:rPr>
                        <a:t>Feb - June</a:t>
                      </a:r>
                    </a:p>
                  </a:txBody>
                  <a:tcPr marL="85728" marR="0"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$58.5  M</a:t>
                      </a:r>
                    </a:p>
                  </a:txBody>
                  <a:tcPr marL="0" marR="85728" marT="0" marB="0" anchor="ctr">
                    <a:solidFill>
                      <a:schemeClr val="accent1">
                        <a:alpha val="19000"/>
                      </a:schemeClr>
                    </a:solidFill>
                  </a:tcPr>
                </a:tc>
                <a:tc>
                  <a:txBody>
                    <a:bodyPr/>
                    <a:lstStyle/>
                    <a:p>
                      <a:pPr algn="ctr" fontAlgn="ctr"/>
                      <a:endParaRPr lang="en-US" sz="2600" b="0" i="0" u="none" strike="noStrike" dirty="0">
                        <a:solidFill>
                          <a:srgbClr val="000000"/>
                        </a:solidFill>
                        <a:effectLst/>
                        <a:latin typeface="Franklin Gothic Medium" panose="020B0603020102020204" pitchFamily="34" charset="0"/>
                      </a:endParaRP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a:t>
                      </a:r>
                    </a:p>
                  </a:txBody>
                  <a:tcPr marL="0" marR="85728" marT="0" marB="0" anchor="ctr">
                    <a:solidFill>
                      <a:schemeClr val="accent1">
                        <a:alpha val="19000"/>
                      </a:schemeClr>
                    </a:solidFill>
                  </a:tcPr>
                </a:tc>
                <a:tc>
                  <a:txBody>
                    <a:bodyPr/>
                    <a:lstStyle/>
                    <a:p>
                      <a:pPr algn="ctr" fontAlgn="ctr"/>
                      <a:r>
                        <a:rPr lang="en-US" sz="2600" b="0" i="0" u="none" strike="noStrike" dirty="0">
                          <a:solidFill>
                            <a:srgbClr val="000000"/>
                          </a:solidFill>
                          <a:effectLst/>
                          <a:latin typeface="Franklin Gothic Medium" panose="020B0603020102020204" pitchFamily="34" charset="0"/>
                        </a:rPr>
                        <a:t>0%</a:t>
                      </a:r>
                    </a:p>
                  </a:txBody>
                  <a:tcPr marL="0" marR="85728" marT="0" marB="0" anchor="ctr">
                    <a:solidFill>
                      <a:schemeClr val="accent1">
                        <a:alpha val="19000"/>
                      </a:schemeClr>
                    </a:solidFill>
                  </a:tcPr>
                </a:tc>
                <a:extLst>
                  <a:ext uri="{0D108BD9-81ED-4DB2-BD59-A6C34878D82A}">
                    <a16:rowId xmlns:a16="http://schemas.microsoft.com/office/drawing/2014/main" val="614902077"/>
                  </a:ext>
                </a:extLst>
              </a:tr>
              <a:tr h="583804">
                <a:tc>
                  <a:txBody>
                    <a:bodyPr/>
                    <a:lstStyle/>
                    <a:p>
                      <a:pPr algn="l" fontAlgn="b"/>
                      <a:r>
                        <a:rPr lang="en-US" sz="2600" b="1" i="0" u="none" strike="noStrike" dirty="0">
                          <a:solidFill>
                            <a:srgbClr val="000000"/>
                          </a:solidFill>
                          <a:effectLst/>
                          <a:latin typeface="Franklin Gothic Medium" panose="020B0603020102020204" pitchFamily="34" charset="0"/>
                        </a:rPr>
                        <a:t>Grand Total</a:t>
                      </a:r>
                    </a:p>
                  </a:txBody>
                  <a:tcPr marL="85728" marR="0" marT="0" marB="0" anchor="b">
                    <a:solidFill>
                      <a:schemeClr val="accent1">
                        <a:alpha val="19000"/>
                      </a:schemeClr>
                    </a:solidFill>
                  </a:tcPr>
                </a:tc>
                <a:tc>
                  <a:txBody>
                    <a:bodyPr/>
                    <a:lstStyle/>
                    <a:p>
                      <a:pPr algn="ctr" fontAlgn="b"/>
                      <a:r>
                        <a:rPr lang="en-US" sz="2600" b="1" i="0" u="none" strike="noStrike" dirty="0">
                          <a:solidFill>
                            <a:srgbClr val="000000"/>
                          </a:solidFill>
                          <a:effectLst/>
                          <a:latin typeface="Franklin Gothic Medium" panose="020B0603020102020204" pitchFamily="34" charset="0"/>
                        </a:rPr>
                        <a:t>$140 M</a:t>
                      </a:r>
                    </a:p>
                  </a:txBody>
                  <a:tcPr marL="0" marR="85728" marT="0" marB="0" anchor="b">
                    <a:solidFill>
                      <a:schemeClr val="accent1">
                        <a:alpha val="19000"/>
                      </a:schemeClr>
                    </a:solidFill>
                  </a:tcPr>
                </a:tc>
                <a:tc>
                  <a:txBody>
                    <a:bodyPr/>
                    <a:lstStyle/>
                    <a:p>
                      <a:pPr algn="ctr" fontAlgn="b"/>
                      <a:r>
                        <a:rPr lang="en-US" sz="2600" b="1" i="0" u="none" strike="noStrike" dirty="0">
                          <a:solidFill>
                            <a:srgbClr val="000000"/>
                          </a:solidFill>
                          <a:effectLst/>
                          <a:latin typeface="Franklin Gothic Medium" panose="020B0603020102020204" pitchFamily="34" charset="0"/>
                        </a:rPr>
                        <a:t>$66.2</a:t>
                      </a:r>
                    </a:p>
                  </a:txBody>
                  <a:tcPr marL="0" marR="85728" marT="0" marB="0" anchor="b">
                    <a:solidFill>
                      <a:schemeClr val="accent1">
                        <a:alpha val="19000"/>
                      </a:schemeClr>
                    </a:solidFill>
                  </a:tcPr>
                </a:tc>
                <a:tc>
                  <a:txBody>
                    <a:bodyPr/>
                    <a:lstStyle/>
                    <a:p>
                      <a:pPr algn="ctr" fontAlgn="b"/>
                      <a:r>
                        <a:rPr lang="en-US" sz="2600" b="1" i="0" u="none" strike="noStrike" dirty="0">
                          <a:solidFill>
                            <a:srgbClr val="000000"/>
                          </a:solidFill>
                          <a:effectLst/>
                          <a:latin typeface="Franklin Gothic Medium" panose="020B0603020102020204" pitchFamily="34" charset="0"/>
                        </a:rPr>
                        <a:t>$57.3 M</a:t>
                      </a:r>
                    </a:p>
                  </a:txBody>
                  <a:tcPr marL="0" marR="85728" marT="0" marB="0" anchor="b">
                    <a:solidFill>
                      <a:schemeClr val="accent1">
                        <a:alpha val="19000"/>
                      </a:schemeClr>
                    </a:solidFill>
                  </a:tcPr>
                </a:tc>
                <a:tc>
                  <a:txBody>
                    <a:bodyPr/>
                    <a:lstStyle/>
                    <a:p>
                      <a:pPr algn="ctr" fontAlgn="b"/>
                      <a:r>
                        <a:rPr lang="en-US" sz="2600" b="1" i="0" u="none" strike="noStrike" dirty="0">
                          <a:solidFill>
                            <a:srgbClr val="000000"/>
                          </a:solidFill>
                          <a:effectLst/>
                          <a:latin typeface="Franklin Gothic Medium" panose="020B0603020102020204" pitchFamily="34" charset="0"/>
                        </a:rPr>
                        <a:t>41%</a:t>
                      </a:r>
                    </a:p>
                  </a:txBody>
                  <a:tcPr marL="0" marR="85728" marT="0" marB="0" anchor="b">
                    <a:solidFill>
                      <a:schemeClr val="accent1">
                        <a:alpha val="19000"/>
                      </a:schemeClr>
                    </a:solidFill>
                  </a:tcPr>
                </a:tc>
                <a:extLst>
                  <a:ext uri="{0D108BD9-81ED-4DB2-BD59-A6C34878D82A}">
                    <a16:rowId xmlns:a16="http://schemas.microsoft.com/office/drawing/2014/main" val="4040377624"/>
                  </a:ext>
                </a:extLst>
              </a:tr>
            </a:tbl>
          </a:graphicData>
        </a:graphic>
      </p:graphicFrame>
      <p:sp>
        <p:nvSpPr>
          <p:cNvPr id="4" name="Content Placeholder 3">
            <a:extLst>
              <a:ext uri="{FF2B5EF4-FFF2-40B4-BE49-F238E27FC236}">
                <a16:creationId xmlns:a16="http://schemas.microsoft.com/office/drawing/2014/main" id="{931A2098-B2C3-4CA4-8A51-5E7EA5E4EAC3}"/>
              </a:ext>
            </a:extLst>
          </p:cNvPr>
          <p:cNvSpPr>
            <a:spLocks noGrp="1"/>
          </p:cNvSpPr>
          <p:nvPr>
            <p:ph sz="half" idx="2"/>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5E647-D289-463D-971C-3B278CCFB2A0}"/>
              </a:ext>
            </a:extLst>
          </p:cNvPr>
          <p:cNvSpPr>
            <a:spLocks noGrp="1"/>
          </p:cNvSpPr>
          <p:nvPr>
            <p:ph type="sldNum" sz="quarter" idx="12"/>
          </p:nvPr>
        </p:nvSpPr>
        <p:spPr/>
        <p:txBody>
          <a:bodyPr/>
          <a:lstStyle/>
          <a:p>
            <a:fld id="{D3BB71F3-7CE1-4EAA-96AD-BC8617D5790D}" type="slidenum">
              <a:rPr lang="en-US" smtClean="0"/>
              <a:pPr/>
              <a:t>6</a:t>
            </a:fld>
            <a:endParaRPr lang="en-US"/>
          </a:p>
        </p:txBody>
      </p:sp>
      <p:sp>
        <p:nvSpPr>
          <p:cNvPr id="3" name="Freeform 14">
            <a:extLst>
              <a:ext uri="{FF2B5EF4-FFF2-40B4-BE49-F238E27FC236}">
                <a16:creationId xmlns:a16="http://schemas.microsoft.com/office/drawing/2014/main" id="{B8D307D0-49FB-41A2-AAB1-5B5D934095AD}"/>
              </a:ext>
              <a:ext uri="{C183D7F6-B498-43B3-948B-1728B52AA6E4}">
                <adec:decorative xmlns:adec="http://schemas.microsoft.com/office/drawing/2017/decorative" val="1"/>
              </a:ext>
            </a:extLst>
          </p:cNvPr>
          <p:cNvSpPr/>
          <p:nvPr/>
        </p:nvSpPr>
        <p:spPr>
          <a:xfrm>
            <a:off x="619125" y="-12065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00" name="Picture 14" descr="FDEP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p:cNvPr>
          <p:cNvSpPr txBox="1">
            <a:spLocks noChangeArrowheads="1"/>
          </p:cNvSpPr>
          <p:nvPr/>
        </p:nvSpPr>
        <p:spPr bwMode="auto">
          <a:xfrm>
            <a:off x="569913" y="109530"/>
            <a:ext cx="115569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200" dirty="0">
                <a:solidFill>
                  <a:srgbClr val="48B3BB"/>
                </a:solidFill>
                <a:latin typeface="Franklin Gothic Demi" panose="020B0703020102020204" pitchFamily="34" charset="0"/>
                <a:ea typeface="League Gothic" panose="00000500000000000000" pitchFamily="50" charset="0"/>
                <a:cs typeface="League Gothic" panose="00000500000000000000" pitchFamily="50" charset="0"/>
              </a:rPr>
              <a:t>Contract Renewals</a:t>
            </a:r>
          </a:p>
        </p:txBody>
      </p:sp>
      <p:sp>
        <p:nvSpPr>
          <p:cNvPr id="9" name="Content Placeholder 3">
            <a:extLst/>
          </p:cNvPr>
          <p:cNvSpPr txBox="1">
            <a:spLocks/>
          </p:cNvSpPr>
          <p:nvPr/>
        </p:nvSpPr>
        <p:spPr>
          <a:xfrm>
            <a:off x="1713390" y="2565646"/>
            <a:ext cx="10059510" cy="3968049"/>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latin typeface="Franklin Gothic Demi" panose="020B0703020102020204" pitchFamily="34" charset="0"/>
              </a:rPr>
              <a:t>Renewals were executed on 1-17-2019 </a:t>
            </a:r>
          </a:p>
          <a:p>
            <a:endParaRPr lang="en-US" sz="3200" dirty="0">
              <a:latin typeface="Franklin Gothic Demi" panose="020B0703020102020204" pitchFamily="34" charset="0"/>
            </a:endParaRPr>
          </a:p>
          <a:p>
            <a:r>
              <a:rPr lang="en-US" sz="3200" dirty="0">
                <a:latin typeface="Franklin Gothic Demi" panose="020B0703020102020204" pitchFamily="34" charset="0"/>
              </a:rPr>
              <a:t>Expiration date for all ATCs renewed is 2-14-2024</a:t>
            </a:r>
          </a:p>
          <a:p>
            <a:endParaRPr lang="en-US" sz="3200" dirty="0">
              <a:latin typeface="Franklin Gothic Demi" panose="020B0703020102020204" pitchFamily="34" charset="0"/>
            </a:endParaRPr>
          </a:p>
          <a:p>
            <a:endParaRPr lang="en-US" sz="3200" dirty="0">
              <a:latin typeface="Franklin Gothic Demi" panose="020B0703020102020204" pitchFamily="34" charset="0"/>
            </a:endParaRPr>
          </a:p>
          <a:p>
            <a:endParaRPr lang="en-US" sz="3200" dirty="0">
              <a:latin typeface="Franklin Gothic Demi" panose="020B0703020102020204" pitchFamily="34" charset="0"/>
            </a:endParaRPr>
          </a:p>
        </p:txBody>
      </p:sp>
    </p:spTree>
    <p:extLst>
      <p:ext uri="{BB962C8B-B14F-4D97-AF65-F5344CB8AC3E}">
        <p14:creationId xmlns:p14="http://schemas.microsoft.com/office/powerpoint/2010/main" val="373328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23865EA4-BBB0-40C3-962F-A94C6C4F2CBF}"/>
              </a:ext>
              <a:ext uri="{C183D7F6-B498-43B3-948B-1728B52AA6E4}">
                <adec:decorative xmlns:adec="http://schemas.microsoft.com/office/drawing/2017/decorative" val="1"/>
              </a:ext>
            </a:extLst>
          </p:cNvPr>
          <p:cNvSpPr/>
          <p:nvPr/>
        </p:nvSpPr>
        <p:spPr>
          <a:xfrm>
            <a:off x="619125" y="-120650"/>
            <a:ext cx="935038" cy="1536700"/>
          </a:xfrm>
          <a:custGeom>
            <a:avLst/>
            <a:gdLst>
              <a:gd name="connsiteX0" fmla="*/ 0 w 862148"/>
              <a:gd name="connsiteY0" fmla="*/ 0 h 1489165"/>
              <a:gd name="connsiteX1" fmla="*/ 0 w 862148"/>
              <a:gd name="connsiteY1" fmla="*/ 1463040 h 1489165"/>
              <a:gd name="connsiteX2" fmla="*/ 435428 w 862148"/>
              <a:gd name="connsiteY2" fmla="*/ 1323703 h 1489165"/>
              <a:gd name="connsiteX3" fmla="*/ 862148 w 862148"/>
              <a:gd name="connsiteY3" fmla="*/ 1489165 h 1489165"/>
              <a:gd name="connsiteX4" fmla="*/ 862148 w 862148"/>
              <a:gd name="connsiteY4" fmla="*/ 0 h 1489165"/>
              <a:gd name="connsiteX5" fmla="*/ 0 w 862148"/>
              <a:gd name="connsiteY5" fmla="*/ 0 h 1489165"/>
              <a:gd name="connsiteX0" fmla="*/ 0 w 862148"/>
              <a:gd name="connsiteY0" fmla="*/ 0 h 1466726"/>
              <a:gd name="connsiteX1" fmla="*/ 0 w 862148"/>
              <a:gd name="connsiteY1" fmla="*/ 1463040 h 1466726"/>
              <a:gd name="connsiteX2" fmla="*/ 435428 w 862148"/>
              <a:gd name="connsiteY2" fmla="*/ 1323703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466726"/>
              <a:gd name="connsiteX1" fmla="*/ 0 w 862148"/>
              <a:gd name="connsiteY1" fmla="*/ 1463040 h 1466726"/>
              <a:gd name="connsiteX2" fmla="*/ 441037 w 862148"/>
              <a:gd name="connsiteY2" fmla="*/ 1374191 h 1466726"/>
              <a:gd name="connsiteX3" fmla="*/ 856538 w 862148"/>
              <a:gd name="connsiteY3" fmla="*/ 1466726 h 1466726"/>
              <a:gd name="connsiteX4" fmla="*/ 862148 w 862148"/>
              <a:gd name="connsiteY4" fmla="*/ 0 h 1466726"/>
              <a:gd name="connsiteX5" fmla="*/ 0 w 862148"/>
              <a:gd name="connsiteY5" fmla="*/ 0 h 1466726"/>
              <a:gd name="connsiteX0" fmla="*/ 0 w 862148"/>
              <a:gd name="connsiteY0" fmla="*/ 0 h 1536751"/>
              <a:gd name="connsiteX1" fmla="*/ 0 w 862148"/>
              <a:gd name="connsiteY1" fmla="*/ 1463040 h 1536751"/>
              <a:gd name="connsiteX2" fmla="*/ 431666 w 862148"/>
              <a:gd name="connsiteY2" fmla="*/ 1536751 h 1536751"/>
              <a:gd name="connsiteX3" fmla="*/ 856538 w 862148"/>
              <a:gd name="connsiteY3" fmla="*/ 1466726 h 1536751"/>
              <a:gd name="connsiteX4" fmla="*/ 862148 w 862148"/>
              <a:gd name="connsiteY4" fmla="*/ 0 h 1536751"/>
              <a:gd name="connsiteX5" fmla="*/ 0 w 862148"/>
              <a:gd name="connsiteY5" fmla="*/ 0 h 15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48" h="1536751">
                <a:moveTo>
                  <a:pt x="0" y="0"/>
                </a:moveTo>
                <a:lnTo>
                  <a:pt x="0" y="1463040"/>
                </a:lnTo>
                <a:lnTo>
                  <a:pt x="431666" y="1536751"/>
                </a:lnTo>
                <a:lnTo>
                  <a:pt x="856538" y="1466726"/>
                </a:lnTo>
                <a:lnTo>
                  <a:pt x="862148" y="0"/>
                </a:lnTo>
                <a:lnTo>
                  <a:pt x="0" y="0"/>
                </a:lnTo>
                <a:close/>
              </a:path>
            </a:pathLst>
          </a:custGeom>
          <a:solidFill>
            <a:srgbClr val="48B3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531" name="TextBox 1">
            <a:extLst>
              <a:ext uri="{FF2B5EF4-FFF2-40B4-BE49-F238E27FC236}">
                <a16:creationId xmlns:a16="http://schemas.microsoft.com/office/drawing/2014/main" id="{2871105E-7A7A-4143-9597-A5E6A66ACCBA}"/>
              </a:ext>
            </a:extLst>
          </p:cNvPr>
          <p:cNvSpPr txBox="1">
            <a:spLocks noChangeArrowheads="1"/>
          </p:cNvSpPr>
          <p:nvPr/>
        </p:nvSpPr>
        <p:spPr bwMode="auto">
          <a:xfrm>
            <a:off x="1207363" y="246063"/>
            <a:ext cx="109106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7000" dirty="0">
                <a:solidFill>
                  <a:srgbClr val="48B3BB"/>
                </a:solidFill>
                <a:latin typeface="Franklin Gothic Demi" panose="020B0703020102020204" pitchFamily="34" charset="0"/>
                <a:ea typeface="League Gothic" panose="00000500000000000000" pitchFamily="50" charset="0"/>
                <a:cs typeface="League Gothic" panose="00000500000000000000" pitchFamily="50" charset="0"/>
              </a:rPr>
              <a:t>ATC Rate Change Update</a:t>
            </a:r>
          </a:p>
        </p:txBody>
      </p:sp>
      <p:pic>
        <p:nvPicPr>
          <p:cNvPr id="22532" name="Picture 14" descr="FDEP Logo">
            <a:extLst>
              <a:ext uri="{FF2B5EF4-FFF2-40B4-BE49-F238E27FC236}">
                <a16:creationId xmlns:a16="http://schemas.microsoft.com/office/drawing/2014/main" id="{3D07F8EA-B31C-4941-A6F6-B263047E3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373063"/>
            <a:ext cx="10175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61357" y="1542614"/>
            <a:ext cx="10305143"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Franklin Gothic Demi" panose="020B0703020102020204" pitchFamily="34" charset="0"/>
              </a:rPr>
              <a:t>Decrease requests can be submitted at any time</a:t>
            </a:r>
          </a:p>
          <a:p>
            <a:pPr marL="457200" indent="-457200">
              <a:buFont typeface="Arial" panose="020B0604020202020204" pitchFamily="34" charset="0"/>
              <a:buChar char="•"/>
            </a:pPr>
            <a:endParaRPr lang="en-US" sz="3200" dirty="0">
              <a:latin typeface="Franklin Gothic Demi" panose="020B0703020102020204" pitchFamily="34" charset="0"/>
            </a:endParaRPr>
          </a:p>
          <a:p>
            <a:pPr marL="457200" indent="-457200">
              <a:buFont typeface="Arial" panose="020B0604020202020204" pitchFamily="34" charset="0"/>
              <a:buChar char="•"/>
            </a:pPr>
            <a:r>
              <a:rPr lang="en-US" sz="3200" dirty="0">
                <a:latin typeface="Franklin Gothic Demi" panose="020B0703020102020204" pitchFamily="34" charset="0"/>
              </a:rPr>
              <a:t>Increase requests must be submitted in </a:t>
            </a:r>
            <a:r>
              <a:rPr lang="en-US" sz="3200" u="sng" dirty="0">
                <a:latin typeface="Franklin Gothic Demi" panose="020B0703020102020204" pitchFamily="34" charset="0"/>
              </a:rPr>
              <a:t>February</a:t>
            </a:r>
          </a:p>
          <a:p>
            <a:pPr marL="914400" lvl="1" indent="-457200">
              <a:buFont typeface="Arial" panose="020B0604020202020204" pitchFamily="34" charset="0"/>
              <a:buChar char="•"/>
            </a:pPr>
            <a:r>
              <a:rPr lang="en-US" sz="3200" dirty="0">
                <a:latin typeface="Franklin Gothic Demi" panose="020B0703020102020204" pitchFamily="34" charset="0"/>
              </a:rPr>
              <a:t>Justification is required for increase requests</a:t>
            </a:r>
          </a:p>
          <a:p>
            <a:pPr marL="457200" indent="-457200">
              <a:buFont typeface="Arial" panose="020B0604020202020204" pitchFamily="34" charset="0"/>
              <a:buChar char="•"/>
            </a:pPr>
            <a:endParaRPr lang="en-US" sz="3200" dirty="0">
              <a:latin typeface="Franklin Gothic Demi" panose="020B0703020102020204" pitchFamily="34" charset="0"/>
            </a:endParaRPr>
          </a:p>
          <a:p>
            <a:pPr marL="457200" indent="-457200">
              <a:buFont typeface="Arial" panose="020B0604020202020204" pitchFamily="34" charset="0"/>
              <a:buChar char="•"/>
            </a:pPr>
            <a:r>
              <a:rPr lang="en-US" sz="3200" dirty="0">
                <a:latin typeface="Franklin Gothic Demi" panose="020B0703020102020204" pitchFamily="34" charset="0"/>
              </a:rPr>
              <a:t>Rates must be to the cent, no decimals beyond 2</a:t>
            </a:r>
          </a:p>
          <a:p>
            <a:pPr marL="457200" indent="-457200">
              <a:buFont typeface="Arial" panose="020B0604020202020204" pitchFamily="34" charset="0"/>
              <a:buChar char="•"/>
            </a:pPr>
            <a:endParaRPr lang="en-US" sz="3200" dirty="0">
              <a:latin typeface="Franklin Gothic Demi" panose="020B0703020102020204" pitchFamily="34" charset="0"/>
            </a:endParaRPr>
          </a:p>
          <a:p>
            <a:pPr marL="457200" indent="-457200">
              <a:buFont typeface="Arial" panose="020B0604020202020204" pitchFamily="34" charset="0"/>
              <a:buChar char="•"/>
            </a:pPr>
            <a:r>
              <a:rPr lang="en-US" sz="3200" dirty="0">
                <a:latin typeface="Franklin Gothic Demi" panose="020B0703020102020204" pitchFamily="34" charset="0"/>
              </a:rPr>
              <a:t>Increase requests cannot exceed 5.00%</a:t>
            </a:r>
          </a:p>
        </p:txBody>
      </p:sp>
    </p:spTree>
    <p:extLst>
      <p:ext uri="{BB962C8B-B14F-4D97-AF65-F5344CB8AC3E}">
        <p14:creationId xmlns:p14="http://schemas.microsoft.com/office/powerpoint/2010/main" val="3417224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97386E-B3A3-4F94-B7A1-DDF723F2CB00}"/>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36EF5493-EB56-4920-A10F-3326E0FEE27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7D9DCE3-EB64-4698-972B-03DE506B88C9}"/>
              </a:ext>
            </a:extLst>
          </p:cNvPr>
          <p:cNvSpPr>
            <a:spLocks noGrp="1"/>
          </p:cNvSpPr>
          <p:nvPr>
            <p:ph type="sldNum" sz="quarter" idx="12"/>
          </p:nvPr>
        </p:nvSpPr>
        <p:spPr/>
        <p:txBody>
          <a:bodyPr/>
          <a:lstStyle/>
          <a:p>
            <a:fld id="{FF1FD7B7-030B-499E-9E1D-40896525A87A}" type="slidenum">
              <a:rPr lang="en-US" smtClean="0"/>
              <a:pPr/>
              <a:t>8</a:t>
            </a:fld>
            <a:endParaRPr lang="en-US"/>
          </a:p>
        </p:txBody>
      </p:sp>
      <p:sp>
        <p:nvSpPr>
          <p:cNvPr id="4102" name="TextBox 1">
            <a:extLst>
              <a:ext uri="{FF2B5EF4-FFF2-40B4-BE49-F238E27FC236}">
                <a16:creationId xmlns:a16="http://schemas.microsoft.com/office/drawing/2014/main" id="{D94C2C36-D717-4E81-AB31-FA88FE9FEEFF}"/>
              </a:ext>
            </a:extLst>
          </p:cNvPr>
          <p:cNvSpPr txBox="1">
            <a:spLocks noChangeArrowheads="1"/>
          </p:cNvSpPr>
          <p:nvPr/>
        </p:nvSpPr>
        <p:spPr bwMode="auto">
          <a:xfrm>
            <a:off x="1107734" y="1985762"/>
            <a:ext cx="902493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7000" dirty="0">
                <a:solidFill>
                  <a:schemeClr val="bg1"/>
                </a:solidFill>
                <a:latin typeface="League Gothic" panose="00000500000000000000" pitchFamily="50" charset="0"/>
              </a:rPr>
              <a:t>Add relevant picture as slide background and include presentation title</a:t>
            </a:r>
          </a:p>
        </p:txBody>
      </p:sp>
      <p:pic>
        <p:nvPicPr>
          <p:cNvPr id="2" name="Picture 1" descr="Background decorative picture">
            <a:extLst>
              <a:ext uri="{FF2B5EF4-FFF2-40B4-BE49-F238E27FC236}">
                <a16:creationId xmlns:a16="http://schemas.microsoft.com/office/drawing/2014/main" id="{F85B30B8-90A8-4A6F-950C-049030C5D599}"/>
              </a:ext>
            </a:extLst>
          </p:cNvPr>
          <p:cNvPicPr>
            <a:picLocks noChangeAspect="1"/>
          </p:cNvPicPr>
          <p:nvPr/>
        </p:nvPicPr>
        <p:blipFill>
          <a:blip r:embed="rId2"/>
          <a:stretch>
            <a:fillRect/>
          </a:stretch>
        </p:blipFill>
        <p:spPr>
          <a:xfrm>
            <a:off x="1" y="0"/>
            <a:ext cx="12191999" cy="6857999"/>
          </a:xfrm>
          <a:prstGeom prst="rect">
            <a:avLst/>
          </a:prstGeom>
        </p:spPr>
      </p:pic>
      <p:sp>
        <p:nvSpPr>
          <p:cNvPr id="9" name="TextBox 1">
            <a:extLst>
              <a:ext uri="{FF2B5EF4-FFF2-40B4-BE49-F238E27FC236}">
                <a16:creationId xmlns:a16="http://schemas.microsoft.com/office/drawing/2014/main" id="{D09C4F99-5422-4062-BB18-06A9A5A6C66C}"/>
              </a:ext>
            </a:extLst>
          </p:cNvPr>
          <p:cNvSpPr txBox="1">
            <a:spLocks noChangeArrowheads="1"/>
          </p:cNvSpPr>
          <p:nvPr/>
        </p:nvSpPr>
        <p:spPr bwMode="auto">
          <a:xfrm>
            <a:off x="1444165" y="2626147"/>
            <a:ext cx="97181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9600" dirty="0">
                <a:solidFill>
                  <a:schemeClr val="bg1"/>
                </a:solidFill>
                <a:latin typeface="League Gothic" pitchFamily="2" charset="77"/>
                <a:ea typeface="League Gothic" pitchFamily="2" charset="77"/>
                <a:cs typeface="League Gothic" pitchFamily="2" charset="77"/>
              </a:rPr>
              <a:t>Discussion / Questions?</a:t>
            </a:r>
          </a:p>
          <a:p>
            <a:pPr algn="ctr" eaLnBrk="1" hangingPunct="1">
              <a:lnSpc>
                <a:spcPct val="100000"/>
              </a:lnSpc>
              <a:spcBef>
                <a:spcPct val="0"/>
              </a:spcBef>
              <a:buFontTx/>
              <a:buNone/>
              <a:defRPr/>
            </a:pPr>
            <a:r>
              <a:rPr lang="en-US" altLang="en-US" sz="4400" dirty="0">
                <a:solidFill>
                  <a:schemeClr val="bg1"/>
                </a:solidFill>
                <a:latin typeface="League Gothic" pitchFamily="2" charset="77"/>
                <a:ea typeface="League Gothic" pitchFamily="2" charset="77"/>
                <a:cs typeface="League Gothic" pitchFamily="2" charset="77"/>
              </a:rPr>
              <a:t>  </a:t>
            </a:r>
          </a:p>
        </p:txBody>
      </p:sp>
      <p:pic>
        <p:nvPicPr>
          <p:cNvPr id="11" name="Picture 14" descr="FDEP Logo">
            <a:extLst>
              <a:ext uri="{FF2B5EF4-FFF2-40B4-BE49-F238E27FC236}">
                <a16:creationId xmlns:a16="http://schemas.microsoft.com/office/drawing/2014/main" id="{B060A9C5-5ED3-4DFD-BE8B-C1F924556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86" y="233161"/>
            <a:ext cx="2118503" cy="190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882115"/>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6224</TotalTime>
  <Words>460</Words>
  <Application>Microsoft Office PowerPoint</Application>
  <PresentationFormat>Widescreen</PresentationFormat>
  <Paragraphs>105</Paragraphs>
  <Slides>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Calibri</vt:lpstr>
      <vt:lpstr>Calibri Light</vt:lpstr>
      <vt:lpstr>Franklin Gothic Demi</vt:lpstr>
      <vt:lpstr>Franklin Gothic Demi Cond</vt:lpstr>
      <vt:lpstr>Franklin Gothic Medium</vt:lpstr>
      <vt:lpstr>Franklin Gothic Medium Cond</vt:lpstr>
      <vt:lpstr>League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Juni Hylton</dc:creator>
  <cp:keywords/>
  <dc:description/>
  <cp:lastModifiedBy>Kilga, Kyle</cp:lastModifiedBy>
  <cp:revision>353</cp:revision>
  <cp:lastPrinted>2019-01-23T21:10:54Z</cp:lastPrinted>
  <dcterms:created xsi:type="dcterms:W3CDTF">2017-09-27T12:38:32Z</dcterms:created>
  <dcterms:modified xsi:type="dcterms:W3CDTF">2019-02-08T13:45:48Z</dcterms:modified>
  <cp:category/>
</cp:coreProperties>
</file>