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4"/>
  </p:notesMasterIdLst>
  <p:sldIdLst>
    <p:sldId id="334" r:id="rId2"/>
    <p:sldId id="330" r:id="rId3"/>
    <p:sldId id="360" r:id="rId4"/>
    <p:sldId id="339" r:id="rId5"/>
    <p:sldId id="341" r:id="rId6"/>
    <p:sldId id="338" r:id="rId7"/>
    <p:sldId id="363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58" r:id="rId16"/>
    <p:sldId id="349" r:id="rId17"/>
    <p:sldId id="350" r:id="rId18"/>
    <p:sldId id="352" r:id="rId19"/>
    <p:sldId id="351" r:id="rId20"/>
    <p:sldId id="353" r:id="rId21"/>
    <p:sldId id="354" r:id="rId22"/>
    <p:sldId id="3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AE230F-4364-386D-CD4C-322175C311BE}" name="Shuck, Ann" initials="" userId="S::Ann.Shuck@FloridaDEP.gov::d1f8f896-1669-4a37-87a5-c81de833122e" providerId="AD"/>
  <p188:author id="{26ED874B-0692-2BD7-02B4-79C3BDBD777F}" name="Faragalla, Sandra" initials="SF" userId="S::Sandra.Faragalla@FloridaDEP.gov::a02fa6c2-54a1-4d36-9119-201ad4c42e77" providerId="AD"/>
  <p188:author id="{98863E56-6A83-9FDB-F293-6273D19984C0}" name="Keels, Kaley" initials="KK" userId="S::Kaley.Keels@FloridaDEP.gov::ed71604e-d84f-4d6c-bb50-9577c654140c" providerId="AD"/>
  <p188:author id="{D7C2F176-E41D-F7B2-B34E-B2AE5DED5652}" name="Shuck, Ann" initials="SA" userId="S::ann.shuck@floridadep.gov::d1f8f896-1669-4a37-87a5-c81de833122e" providerId="AD"/>
  <p188:author id="{FDE4A2A8-E8CD-AE16-5B3A-5368A3009C47}" name="Binns, Ian" initials="IB" userId="S::Ian.Binns@FloridaDEP.gov::2ac8b481-3aaf-4a68-bd4b-757b9e98572e" providerId="AD"/>
  <p188:author id="{D33558B1-5AF0-6AA5-775A-84D9041769DE}" name="Faragalla, Sandra" initials="FS" userId="S::sandra.faragalla@floridadep.gov::a02fa6c2-54a1-4d36-9119-201ad4c42e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B2C"/>
    <a:srgbClr val="243F7A"/>
    <a:srgbClr val="42463A"/>
    <a:srgbClr val="C8EAFB"/>
    <a:srgbClr val="C7E9FA"/>
    <a:srgbClr val="52B7E9"/>
    <a:srgbClr val="B0BEC8"/>
    <a:srgbClr val="6E869B"/>
    <a:srgbClr val="0F7CC0"/>
    <a:srgbClr val="15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in, Tiffany" userId="S::tiffany.herrin@floridadep.gov::cc406f68-d030-4ca2-8d1b-053e6304356e" providerId="AD" clId="Web-{246C3571-C6B4-D9D7-45DF-AEEC82F2727C}"/>
    <pc:docChg chg="modSld">
      <pc:chgData name="Herrin, Tiffany" userId="S::tiffany.herrin@floridadep.gov::cc406f68-d030-4ca2-8d1b-053e6304356e" providerId="AD" clId="Web-{246C3571-C6B4-D9D7-45DF-AEEC82F2727C}" dt="2025-11-24T16:40:43.484" v="1" actId="20577"/>
      <pc:docMkLst>
        <pc:docMk/>
      </pc:docMkLst>
      <pc:sldChg chg="modSp">
        <pc:chgData name="Herrin, Tiffany" userId="S::tiffany.herrin@floridadep.gov::cc406f68-d030-4ca2-8d1b-053e6304356e" providerId="AD" clId="Web-{246C3571-C6B4-D9D7-45DF-AEEC82F2727C}" dt="2025-11-24T16:40:43.484" v="1" actId="20577"/>
        <pc:sldMkLst>
          <pc:docMk/>
          <pc:sldMk cId="4184249002" sldId="352"/>
        </pc:sldMkLst>
        <pc:spChg chg="mod">
          <ac:chgData name="Herrin, Tiffany" userId="S::tiffany.herrin@floridadep.gov::cc406f68-d030-4ca2-8d1b-053e6304356e" providerId="AD" clId="Web-{246C3571-C6B4-D9D7-45DF-AEEC82F2727C}" dt="2025-11-24T16:40:43.484" v="1" actId="20577"/>
          <ac:spMkLst>
            <pc:docMk/>
            <pc:sldMk cId="4184249002" sldId="352"/>
            <ac:spMk id="6" creationId="{2C458663-91BB-FFCE-99C3-FF21A2C6D7FC}"/>
          </ac:spMkLst>
        </pc:spChg>
      </pc:sldChg>
    </pc:docChg>
  </pc:docChgLst>
  <pc:docChgLst>
    <pc:chgData name="Binns, Ian" userId="2ac8b481-3aaf-4a68-bd4b-757b9e98572e" providerId="ADAL" clId="{3555EE25-AF19-437D-9450-C193FE5A1B43}"/>
    <pc:docChg chg="modSld">
      <pc:chgData name="Binns, Ian" userId="2ac8b481-3aaf-4a68-bd4b-757b9e98572e" providerId="ADAL" clId="{3555EE25-AF19-437D-9450-C193FE5A1B43}" dt="2025-12-11T17:08:10.914" v="11" actId="962"/>
      <pc:docMkLst>
        <pc:docMk/>
      </pc:docMkLst>
      <pc:sldChg chg="modSp mod">
        <pc:chgData name="Binns, Ian" userId="2ac8b481-3aaf-4a68-bd4b-757b9e98572e" providerId="ADAL" clId="{3555EE25-AF19-437D-9450-C193FE5A1B43}" dt="2025-12-11T17:01:28.017" v="7"/>
        <pc:sldMkLst>
          <pc:docMk/>
          <pc:sldMk cId="2854110589" sldId="350"/>
        </pc:sldMkLst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4" creationId="{0FF3D2AE-2FB8-3CBC-B0CA-67A3DE9E576B}"/>
          </ac:spMkLst>
        </pc:spChg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6" creationId="{504A331D-5FE8-32A3-9E6E-AEEC025D69B0}"/>
          </ac:spMkLst>
        </pc:spChg>
        <pc:picChg chg="ord">
          <ac:chgData name="Binns, Ian" userId="2ac8b481-3aaf-4a68-bd4b-757b9e98572e" providerId="ADAL" clId="{3555EE25-AF19-437D-9450-C193FE5A1B43}" dt="2025-12-11T17:01:28.017" v="7"/>
          <ac:picMkLst>
            <pc:docMk/>
            <pc:sldMk cId="2854110589" sldId="350"/>
            <ac:picMk id="9" creationId="{F90AC1F5-54E4-82D9-F540-D32F2D6335C7}"/>
          </ac:picMkLst>
        </pc:picChg>
        <pc:cxnChg chg="mod ord">
          <ac:chgData name="Binns, Ian" userId="2ac8b481-3aaf-4a68-bd4b-757b9e98572e" providerId="ADAL" clId="{3555EE25-AF19-437D-9450-C193FE5A1B43}" dt="2025-12-11T17:01:28.017" v="7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Binns, Ian" userId="2ac8b481-3aaf-4a68-bd4b-757b9e98572e" providerId="ADAL" clId="{3555EE25-AF19-437D-9450-C193FE5A1B43}" dt="2025-12-11T17:00:20.388" v="5" actId="962"/>
        <pc:sldMkLst>
          <pc:docMk/>
          <pc:sldMk cId="2064660398" sldId="353"/>
        </pc:sldMkLst>
        <pc:picChg chg="mod">
          <ac:chgData name="Binns, Ian" userId="2ac8b481-3aaf-4a68-bd4b-757b9e98572e" providerId="ADAL" clId="{3555EE25-AF19-437D-9450-C193FE5A1B43}" dt="2025-12-11T17:00:20.388" v="5" actId="962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Binns, Ian" userId="2ac8b481-3aaf-4a68-bd4b-757b9e98572e" providerId="ADAL" clId="{3555EE25-AF19-437D-9450-C193FE5A1B43}" dt="2025-12-11T17:08:10.914" v="11" actId="962"/>
        <pc:sldMkLst>
          <pc:docMk/>
          <pc:sldMk cId="2542210916" sldId="362"/>
        </pc:sldMkLst>
        <pc:spChg chg="mod ord">
          <ac:chgData name="Binns, Ian" userId="2ac8b481-3aaf-4a68-bd4b-757b9e98572e" providerId="ADAL" clId="{3555EE25-AF19-437D-9450-C193FE5A1B43}" dt="2025-12-11T17:08:06.861" v="10" actId="13244"/>
          <ac:spMkLst>
            <pc:docMk/>
            <pc:sldMk cId="2542210916" sldId="362"/>
            <ac:spMk id="8" creationId="{05C2043A-5086-65A4-6B86-F8D7F52BD3DF}"/>
          </ac:spMkLst>
        </pc:spChg>
        <pc:picChg chg="mod">
          <ac:chgData name="Binns, Ian" userId="2ac8b481-3aaf-4a68-bd4b-757b9e98572e" providerId="ADAL" clId="{3555EE25-AF19-437D-9450-C193FE5A1B43}" dt="2025-12-11T17:08:02.975" v="9" actId="962"/>
          <ac:picMkLst>
            <pc:docMk/>
            <pc:sldMk cId="2542210916" sldId="362"/>
            <ac:picMk id="2" creationId="{B1B35420-1058-2356-CCAB-E0E52B198554}"/>
          </ac:picMkLst>
        </pc:picChg>
        <pc:picChg chg="mod">
          <ac:chgData name="Binns, Ian" userId="2ac8b481-3aaf-4a68-bd4b-757b9e98572e" providerId="ADAL" clId="{3555EE25-AF19-437D-9450-C193FE5A1B43}" dt="2025-12-11T17:07:58.820" v="8" actId="962"/>
          <ac:picMkLst>
            <pc:docMk/>
            <pc:sldMk cId="2542210916" sldId="362"/>
            <ac:picMk id="4" creationId="{4AB3CFE8-3C28-5ECE-62C9-678527B18A42}"/>
          </ac:picMkLst>
        </pc:picChg>
        <pc:picChg chg="mod">
          <ac:chgData name="Binns, Ian" userId="2ac8b481-3aaf-4a68-bd4b-757b9e98572e" providerId="ADAL" clId="{3555EE25-AF19-437D-9450-C193FE5A1B43}" dt="2025-12-11T17:08:10.914" v="11" actId="962"/>
          <ac:picMkLst>
            <pc:docMk/>
            <pc:sldMk cId="2542210916" sldId="362"/>
            <ac:picMk id="10" creationId="{46A3F324-9061-A194-0BAC-47A55AB81F8D}"/>
          </ac:picMkLst>
        </pc:picChg>
      </pc:sldChg>
      <pc:sldChg chg="modSp mod">
        <pc:chgData name="Binns, Ian" userId="2ac8b481-3aaf-4a68-bd4b-757b9e98572e" providerId="ADAL" clId="{3555EE25-AF19-437D-9450-C193FE5A1B43}" dt="2025-12-11T16:58:40.256" v="1" actId="962"/>
        <pc:sldMkLst>
          <pc:docMk/>
          <pc:sldMk cId="415954110" sldId="363"/>
        </pc:sldMkLst>
        <pc:picChg chg="mod">
          <ac:chgData name="Binns, Ian" userId="2ac8b481-3aaf-4a68-bd4b-757b9e98572e" providerId="ADAL" clId="{3555EE25-AF19-437D-9450-C193FE5A1B43}" dt="2025-12-11T16:58:40.256" v="1" actId="962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  <pc:docChgLst>
    <pc:chgData name="Faragalla, Sandra" userId="a02fa6c2-54a1-4d36-9119-201ad4c42e77" providerId="ADAL" clId="{7A13C4CA-377A-4689-AE5D-196BEF36692E}"/>
    <pc:docChg chg="undo custSel addSld delSld modSld">
      <pc:chgData name="Faragalla, Sandra" userId="a02fa6c2-54a1-4d36-9119-201ad4c42e77" providerId="ADAL" clId="{7A13C4CA-377A-4689-AE5D-196BEF36692E}" dt="2025-11-25T19:30:21.327" v="373" actId="20577"/>
      <pc:docMkLst>
        <pc:docMk/>
      </pc:docMkLst>
      <pc:sldChg chg="modSp mod">
        <pc:chgData name="Faragalla, Sandra" userId="a02fa6c2-54a1-4d36-9119-201ad4c42e77" providerId="ADAL" clId="{7A13C4CA-377A-4689-AE5D-196BEF36692E}" dt="2025-11-21T20:24:07.550" v="104" actId="20577"/>
        <pc:sldMkLst>
          <pc:docMk/>
          <pc:sldMk cId="2655151678" sldId="330"/>
        </pc:sldMkLst>
        <pc:spChg chg="mod">
          <ac:chgData name="Faragalla, Sandra" userId="a02fa6c2-54a1-4d36-9119-201ad4c42e77" providerId="ADAL" clId="{7A13C4CA-377A-4689-AE5D-196BEF36692E}" dt="2025-11-21T20:24:07.550" v="104" actId="20577"/>
          <ac:spMkLst>
            <pc:docMk/>
            <pc:sldMk cId="2655151678" sldId="330"/>
            <ac:spMk id="6" creationId="{31DFB6FC-784D-D518-9945-213A5C84D0E8}"/>
          </ac:spMkLst>
        </pc:spChg>
      </pc:sldChg>
      <pc:sldChg chg="modSp mod">
        <pc:chgData name="Faragalla, Sandra" userId="a02fa6c2-54a1-4d36-9119-201ad4c42e77" providerId="ADAL" clId="{7A13C4CA-377A-4689-AE5D-196BEF36692E}" dt="2025-11-25T17:52:58.920" v="324" actId="20577"/>
        <pc:sldMkLst>
          <pc:docMk/>
          <pc:sldMk cId="571291069" sldId="338"/>
        </pc:sldMkLst>
        <pc:spChg chg="mod">
          <ac:chgData name="Faragalla, Sandra" userId="a02fa6c2-54a1-4d36-9119-201ad4c42e77" providerId="ADAL" clId="{7A13C4CA-377A-4689-AE5D-196BEF36692E}" dt="2025-11-25T17:52:58.920" v="324" actId="20577"/>
          <ac:spMkLst>
            <pc:docMk/>
            <pc:sldMk cId="571291069" sldId="338"/>
            <ac:spMk id="6" creationId="{7798580D-EA51-D766-D0CD-BFC9298AB726}"/>
          </ac:spMkLst>
        </pc:spChg>
        <pc:picChg chg="mod">
          <ac:chgData name="Faragalla, Sandra" userId="a02fa6c2-54a1-4d36-9119-201ad4c42e77" providerId="ADAL" clId="{7A13C4CA-377A-4689-AE5D-196BEF36692E}" dt="2025-11-19T18:09:05.098" v="24" actId="14861"/>
          <ac:picMkLst>
            <pc:docMk/>
            <pc:sldMk cId="571291069" sldId="338"/>
            <ac:picMk id="10" creationId="{9B34FF14-763D-1A43-4A09-E906D35C7B3D}"/>
          </ac:picMkLst>
        </pc:picChg>
      </pc:sldChg>
      <pc:sldChg chg="modSp mod">
        <pc:chgData name="Faragalla, Sandra" userId="a02fa6c2-54a1-4d36-9119-201ad4c42e77" providerId="ADAL" clId="{7A13C4CA-377A-4689-AE5D-196BEF36692E}" dt="2025-11-21T20:58:13.143" v="295" actId="20577"/>
        <pc:sldMkLst>
          <pc:docMk/>
          <pc:sldMk cId="4290453494" sldId="339"/>
        </pc:sldMkLst>
        <pc:spChg chg="mod">
          <ac:chgData name="Faragalla, Sandra" userId="a02fa6c2-54a1-4d36-9119-201ad4c42e77" providerId="ADAL" clId="{7A13C4CA-377A-4689-AE5D-196BEF36692E}" dt="2025-11-21T20:58:13.143" v="295" actId="20577"/>
          <ac:spMkLst>
            <pc:docMk/>
            <pc:sldMk cId="4290453494" sldId="339"/>
            <ac:spMk id="6" creationId="{777E635E-F540-28AF-7216-F758813634D4}"/>
          </ac:spMkLst>
        </pc:spChg>
        <pc:picChg chg="mod">
          <ac:chgData name="Faragalla, Sandra" userId="a02fa6c2-54a1-4d36-9119-201ad4c42e77" providerId="ADAL" clId="{7A13C4CA-377A-4689-AE5D-196BEF36692E}" dt="2025-11-21T20:28:28.870" v="137" actId="1076"/>
          <ac:picMkLst>
            <pc:docMk/>
            <pc:sldMk cId="4290453494" sldId="339"/>
            <ac:picMk id="2" creationId="{BEAF34FC-E96E-BD8D-54F7-8D4F510657E8}"/>
          </ac:picMkLst>
        </pc:picChg>
      </pc:sldChg>
      <pc:sldChg chg="modSp mod">
        <pc:chgData name="Faragalla, Sandra" userId="a02fa6c2-54a1-4d36-9119-201ad4c42e77" providerId="ADAL" clId="{7A13C4CA-377A-4689-AE5D-196BEF36692E}" dt="2025-11-25T17:32:23.101" v="316" actId="13926"/>
        <pc:sldMkLst>
          <pc:docMk/>
          <pc:sldMk cId="721285162" sldId="341"/>
        </pc:sldMkLst>
        <pc:spChg chg="mod">
          <ac:chgData name="Faragalla, Sandra" userId="a02fa6c2-54a1-4d36-9119-201ad4c42e77" providerId="ADAL" clId="{7A13C4CA-377A-4689-AE5D-196BEF36692E}" dt="2025-11-25T17:32:23.101" v="316" actId="13926"/>
          <ac:spMkLst>
            <pc:docMk/>
            <pc:sldMk cId="721285162" sldId="341"/>
            <ac:spMk id="6" creationId="{3EC3DBD2-805A-AFB9-0811-F794E2398447}"/>
          </ac:spMkLst>
        </pc:spChg>
      </pc:sldChg>
      <pc:sldChg chg="modSp mod">
        <pc:chgData name="Faragalla, Sandra" userId="a02fa6c2-54a1-4d36-9119-201ad4c42e77" providerId="ADAL" clId="{7A13C4CA-377A-4689-AE5D-196BEF36692E}" dt="2025-11-25T17:39:05.420" v="320" actId="3626"/>
        <pc:sldMkLst>
          <pc:docMk/>
          <pc:sldMk cId="1285305469" sldId="342"/>
        </pc:sldMkLst>
        <pc:spChg chg="mod">
          <ac:chgData name="Faragalla, Sandra" userId="a02fa6c2-54a1-4d36-9119-201ad4c42e77" providerId="ADAL" clId="{7A13C4CA-377A-4689-AE5D-196BEF36692E}" dt="2025-11-25T17:39:05.420" v="320" actId="3626"/>
          <ac:spMkLst>
            <pc:docMk/>
            <pc:sldMk cId="1285305469" sldId="342"/>
            <ac:spMk id="6" creationId="{B74E5B86-1541-2C96-DBF5-19BDFFA413F2}"/>
          </ac:spMkLst>
        </pc:spChg>
      </pc:sldChg>
      <pc:sldChg chg="modSp mod">
        <pc:chgData name="Faragalla, Sandra" userId="a02fa6c2-54a1-4d36-9119-201ad4c42e77" providerId="ADAL" clId="{7A13C4CA-377A-4689-AE5D-196BEF36692E}" dt="2025-11-21T20:49:04.342" v="280" actId="20577"/>
        <pc:sldMkLst>
          <pc:docMk/>
          <pc:sldMk cId="4245057896" sldId="346"/>
        </pc:sldMkLst>
        <pc:spChg chg="mod">
          <ac:chgData name="Faragalla, Sandra" userId="a02fa6c2-54a1-4d36-9119-201ad4c42e77" providerId="ADAL" clId="{7A13C4CA-377A-4689-AE5D-196BEF36692E}" dt="2025-11-21T20:49:04.342" v="280" actId="20577"/>
          <ac:spMkLst>
            <pc:docMk/>
            <pc:sldMk cId="4245057896" sldId="346"/>
            <ac:spMk id="6" creationId="{06CCB4D2-B8E2-C07F-0209-9FC2F6F87E27}"/>
          </ac:spMkLst>
        </pc:spChg>
        <pc:picChg chg="mod">
          <ac:chgData name="Faragalla, Sandra" userId="a02fa6c2-54a1-4d36-9119-201ad4c42e77" providerId="ADAL" clId="{7A13C4CA-377A-4689-AE5D-196BEF36692E}" dt="2025-11-19T18:08:32.525" v="22" actId="1076"/>
          <ac:picMkLst>
            <pc:docMk/>
            <pc:sldMk cId="4245057896" sldId="346"/>
            <ac:picMk id="2" creationId="{092F38B8-1301-45A8-C64D-B79C634A889A}"/>
          </ac:picMkLst>
        </pc:picChg>
      </pc:sldChg>
      <pc:sldChg chg="modSp">
        <pc:chgData name="Faragalla, Sandra" userId="a02fa6c2-54a1-4d36-9119-201ad4c42e77" providerId="ADAL" clId="{7A13C4CA-377A-4689-AE5D-196BEF36692E}" dt="2025-11-19T18:08:16.498" v="20" actId="1076"/>
        <pc:sldMkLst>
          <pc:docMk/>
          <pc:sldMk cId="1366979315" sldId="347"/>
        </pc:sldMkLst>
        <pc:picChg chg="mod">
          <ac:chgData name="Faragalla, Sandra" userId="a02fa6c2-54a1-4d36-9119-201ad4c42e77" providerId="ADAL" clId="{7A13C4CA-377A-4689-AE5D-196BEF36692E}" dt="2025-11-19T18:08:16.498" v="20" actId="1076"/>
          <ac:picMkLst>
            <pc:docMk/>
            <pc:sldMk cId="1366979315" sldId="347"/>
            <ac:picMk id="3" creationId="{EF0CB9B6-438B-04E8-1BB0-FEE9FFC5794D}"/>
          </ac:picMkLst>
        </pc:picChg>
      </pc:sldChg>
      <pc:sldChg chg="modSp">
        <pc:chgData name="Faragalla, Sandra" userId="a02fa6c2-54a1-4d36-9119-201ad4c42e77" providerId="ADAL" clId="{7A13C4CA-377A-4689-AE5D-196BEF36692E}" dt="2025-11-25T17:59:18.824" v="351" actId="14100"/>
        <pc:sldMkLst>
          <pc:docMk/>
          <pc:sldMk cId="3064186515" sldId="348"/>
        </pc:sldMkLst>
        <pc:spChg chg="mod">
          <ac:chgData name="Faragalla, Sandra" userId="a02fa6c2-54a1-4d36-9119-201ad4c42e77" providerId="ADAL" clId="{7A13C4CA-377A-4689-AE5D-196BEF36692E}" dt="2025-11-25T17:59:18.824" v="351" actId="14100"/>
          <ac:spMkLst>
            <pc:docMk/>
            <pc:sldMk cId="3064186515" sldId="348"/>
            <ac:spMk id="5" creationId="{6A2FB387-97B4-750E-31C1-48A8D448DA11}"/>
          </ac:spMkLst>
        </pc:spChg>
        <pc:grpChg chg="mod">
          <ac:chgData name="Faragalla, Sandra" userId="a02fa6c2-54a1-4d36-9119-201ad4c42e77" providerId="ADAL" clId="{7A13C4CA-377A-4689-AE5D-196BEF36692E}" dt="2025-11-25T17:59:18.824" v="351" actId="14100"/>
          <ac:grpSpMkLst>
            <pc:docMk/>
            <pc:sldMk cId="3064186515" sldId="348"/>
            <ac:grpSpMk id="2" creationId="{219C04F0-6253-DCB8-C7B7-CA618200A35A}"/>
          </ac:grpSpMkLst>
        </pc:grpChg>
        <pc:picChg chg="mod">
          <ac:chgData name="Faragalla, Sandra" userId="a02fa6c2-54a1-4d36-9119-201ad4c42e77" providerId="ADAL" clId="{7A13C4CA-377A-4689-AE5D-196BEF36692E}" dt="2025-11-25T17:59:18.824" v="351" actId="14100"/>
          <ac:picMkLst>
            <pc:docMk/>
            <pc:sldMk cId="3064186515" sldId="348"/>
            <ac:picMk id="3" creationId="{B6FA772D-0091-BD73-7885-88F7C6C1CB3A}"/>
          </ac:picMkLst>
        </pc:picChg>
      </pc:sldChg>
      <pc:sldChg chg="modSp">
        <pc:chgData name="Faragalla, Sandra" userId="a02fa6c2-54a1-4d36-9119-201ad4c42e77" providerId="ADAL" clId="{7A13C4CA-377A-4689-AE5D-196BEF36692E}" dt="2025-11-19T18:07:27.264" v="12" actId="14100"/>
        <pc:sldMkLst>
          <pc:docMk/>
          <pc:sldMk cId="1940807452" sldId="349"/>
        </pc:sldMkLst>
        <pc:spChg chg="mod">
          <ac:chgData name="Faragalla, Sandra" userId="a02fa6c2-54a1-4d36-9119-201ad4c42e77" providerId="ADAL" clId="{7A13C4CA-377A-4689-AE5D-196BEF36692E}" dt="2025-11-19T18:07:27.264" v="12" actId="14100"/>
          <ac:spMkLst>
            <pc:docMk/>
            <pc:sldMk cId="1940807452" sldId="349"/>
            <ac:spMk id="5" creationId="{A93484E8-DD75-E2A1-AA65-43FC16D694E5}"/>
          </ac:spMkLst>
        </pc:spChg>
        <pc:grpChg chg="mod">
          <ac:chgData name="Faragalla, Sandra" userId="a02fa6c2-54a1-4d36-9119-201ad4c42e77" providerId="ADAL" clId="{7A13C4CA-377A-4689-AE5D-196BEF36692E}" dt="2025-11-19T18:07:27.264" v="12" actId="14100"/>
          <ac:grpSpMkLst>
            <pc:docMk/>
            <pc:sldMk cId="1940807452" sldId="349"/>
            <ac:grpSpMk id="2" creationId="{C3751DC8-2333-D1AD-435A-26AD6A49092B}"/>
          </ac:grpSpMkLst>
        </pc:grpChg>
        <pc:picChg chg="mod">
          <ac:chgData name="Faragalla, Sandra" userId="a02fa6c2-54a1-4d36-9119-201ad4c42e77" providerId="ADAL" clId="{7A13C4CA-377A-4689-AE5D-196BEF36692E}" dt="2025-11-19T18:07:27.264" v="12" actId="14100"/>
          <ac:picMkLst>
            <pc:docMk/>
            <pc:sldMk cId="1940807452" sldId="349"/>
            <ac:picMk id="3" creationId="{8DB8628B-A9D8-0AD8-FD01-44F82C6218AE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25T17:58:45.536" v="348" actId="1076"/>
        <pc:sldMkLst>
          <pc:docMk/>
          <pc:sldMk cId="2854110589" sldId="350"/>
        </pc:sldMkLst>
        <pc:spChg chg="mod">
          <ac:chgData name="Faragalla, Sandra" userId="a02fa6c2-54a1-4d36-9119-201ad4c42e77" providerId="ADAL" clId="{7A13C4CA-377A-4689-AE5D-196BEF36692E}" dt="2025-11-25T17:58:45.536" v="348" actId="1076"/>
          <ac:spMkLst>
            <pc:docMk/>
            <pc:sldMk cId="2854110589" sldId="350"/>
            <ac:spMk id="6" creationId="{504A331D-5FE8-32A3-9E6E-AEEC025D69B0}"/>
          </ac:spMkLst>
        </pc:spChg>
        <pc:picChg chg="mod">
          <ac:chgData name="Faragalla, Sandra" userId="a02fa6c2-54a1-4d36-9119-201ad4c42e77" providerId="ADAL" clId="{7A13C4CA-377A-4689-AE5D-196BEF36692E}" dt="2025-11-21T20:56:10.343" v="285" actId="14861"/>
          <ac:picMkLst>
            <pc:docMk/>
            <pc:sldMk cId="2854110589" sldId="350"/>
            <ac:picMk id="9" creationId="{F90AC1F5-54E4-82D9-F540-D32F2D6335C7}"/>
          </ac:picMkLst>
        </pc:picChg>
        <pc:cxnChg chg="add mod">
          <ac:chgData name="Faragalla, Sandra" userId="a02fa6c2-54a1-4d36-9119-201ad4c42e77" providerId="ADAL" clId="{7A13C4CA-377A-4689-AE5D-196BEF36692E}" dt="2025-11-21T20:55:55.185" v="284" actId="1582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Faragalla, Sandra" userId="a02fa6c2-54a1-4d36-9119-201ad4c42e77" providerId="ADAL" clId="{7A13C4CA-377A-4689-AE5D-196BEF36692E}" dt="2025-11-21T20:46:28.750" v="277" actId="20577"/>
        <pc:sldMkLst>
          <pc:docMk/>
          <pc:sldMk cId="157812488" sldId="351"/>
        </pc:sldMkLst>
        <pc:spChg chg="mod">
          <ac:chgData name="Faragalla, Sandra" userId="a02fa6c2-54a1-4d36-9119-201ad4c42e77" providerId="ADAL" clId="{7A13C4CA-377A-4689-AE5D-196BEF36692E}" dt="2025-11-21T20:46:28.750" v="277" actId="20577"/>
          <ac:spMkLst>
            <pc:docMk/>
            <pc:sldMk cId="157812488" sldId="351"/>
            <ac:spMk id="6" creationId="{74887B3B-9C9F-3DE8-5F30-98708CE99065}"/>
          </ac:spMkLst>
        </pc:spChg>
      </pc:sldChg>
      <pc:sldChg chg="modSp mod">
        <pc:chgData name="Faragalla, Sandra" userId="a02fa6c2-54a1-4d36-9119-201ad4c42e77" providerId="ADAL" clId="{7A13C4CA-377A-4689-AE5D-196BEF36692E}" dt="2025-11-25T17:33:59.609" v="319" actId="207"/>
        <pc:sldMkLst>
          <pc:docMk/>
          <pc:sldMk cId="4184249002" sldId="352"/>
        </pc:sldMkLst>
        <pc:spChg chg="mod">
          <ac:chgData name="Faragalla, Sandra" userId="a02fa6c2-54a1-4d36-9119-201ad4c42e77" providerId="ADAL" clId="{7A13C4CA-377A-4689-AE5D-196BEF36692E}" dt="2025-11-25T17:33:59.609" v="319" actId="207"/>
          <ac:spMkLst>
            <pc:docMk/>
            <pc:sldMk cId="4184249002" sldId="352"/>
            <ac:spMk id="6" creationId="{2C458663-91BB-FFCE-99C3-FF21A2C6D7FC}"/>
          </ac:spMkLst>
        </pc:spChg>
        <pc:picChg chg="mod">
          <ac:chgData name="Faragalla, Sandra" userId="a02fa6c2-54a1-4d36-9119-201ad4c42e77" providerId="ADAL" clId="{7A13C4CA-377A-4689-AE5D-196BEF36692E}" dt="2025-11-19T18:07:02.043" v="9" actId="2085"/>
          <ac:picMkLst>
            <pc:docMk/>
            <pc:sldMk cId="4184249002" sldId="352"/>
            <ac:picMk id="5" creationId="{FBA948A7-074C-DC87-71D3-E4E14AE52B87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19T18:06:37.671" v="7" actId="1076"/>
        <pc:sldMkLst>
          <pc:docMk/>
          <pc:sldMk cId="2064660398" sldId="353"/>
        </pc:sldMkLst>
        <pc:picChg chg="add mod">
          <ac:chgData name="Faragalla, Sandra" userId="a02fa6c2-54a1-4d36-9119-201ad4c42e77" providerId="ADAL" clId="{7A13C4CA-377A-4689-AE5D-196BEF36692E}" dt="2025-11-19T18:06:37.671" v="7" actId="1076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Faragalla, Sandra" userId="a02fa6c2-54a1-4d36-9119-201ad4c42e77" providerId="ADAL" clId="{7A13C4CA-377A-4689-AE5D-196BEF36692E}" dt="2025-11-21T20:42:43.759" v="271" actId="20577"/>
        <pc:sldMkLst>
          <pc:docMk/>
          <pc:sldMk cId="3442296" sldId="354"/>
        </pc:sldMkLst>
        <pc:spChg chg="mod">
          <ac:chgData name="Faragalla, Sandra" userId="a02fa6c2-54a1-4d36-9119-201ad4c42e77" providerId="ADAL" clId="{7A13C4CA-377A-4689-AE5D-196BEF36692E}" dt="2025-11-21T20:42:43.759" v="271" actId="20577"/>
          <ac:spMkLst>
            <pc:docMk/>
            <pc:sldMk cId="3442296" sldId="354"/>
            <ac:spMk id="6" creationId="{391D624D-DFF1-3A30-4B67-4114526499A3}"/>
          </ac:spMkLst>
        </pc:spChg>
      </pc:sldChg>
      <pc:sldChg chg="modSp mod">
        <pc:chgData name="Faragalla, Sandra" userId="a02fa6c2-54a1-4d36-9119-201ad4c42e77" providerId="ADAL" clId="{7A13C4CA-377A-4689-AE5D-196BEF36692E}" dt="2025-11-19T18:07:45.340" v="15" actId="1076"/>
        <pc:sldMkLst>
          <pc:docMk/>
          <pc:sldMk cId="4012826762" sldId="358"/>
        </pc:sldMkLst>
        <pc:picChg chg="mod">
          <ac:chgData name="Faragalla, Sandra" userId="a02fa6c2-54a1-4d36-9119-201ad4c42e77" providerId="ADAL" clId="{7A13C4CA-377A-4689-AE5D-196BEF36692E}" dt="2025-11-19T18:07:45.340" v="15" actId="1076"/>
          <ac:picMkLst>
            <pc:docMk/>
            <pc:sldMk cId="4012826762" sldId="358"/>
            <ac:picMk id="8" creationId="{104A38E4-CA4D-A96A-5762-E88B773723C3}"/>
          </ac:picMkLst>
        </pc:picChg>
      </pc:sldChg>
      <pc:sldChg chg="delSp add mod">
        <pc:chgData name="Faragalla, Sandra" userId="a02fa6c2-54a1-4d36-9119-201ad4c42e77" providerId="ADAL" clId="{7A13C4CA-377A-4689-AE5D-196BEF36692E}" dt="2025-11-24T18:17:01.374" v="314" actId="478"/>
        <pc:sldMkLst>
          <pc:docMk/>
          <pc:sldMk cId="2542210916" sldId="362"/>
        </pc:sldMkLst>
      </pc:sldChg>
      <pc:sldChg chg="addSp delSp modSp add mod">
        <pc:chgData name="Faragalla, Sandra" userId="a02fa6c2-54a1-4d36-9119-201ad4c42e77" providerId="ADAL" clId="{7A13C4CA-377A-4689-AE5D-196BEF36692E}" dt="2025-11-25T19:30:21.327" v="373" actId="20577"/>
        <pc:sldMkLst>
          <pc:docMk/>
          <pc:sldMk cId="415954110" sldId="363"/>
        </pc:sldMkLst>
        <pc:spChg chg="mod">
          <ac:chgData name="Faragalla, Sandra" userId="a02fa6c2-54a1-4d36-9119-201ad4c42e77" providerId="ADAL" clId="{7A13C4CA-377A-4689-AE5D-196BEF36692E}" dt="2025-11-25T18:08:41.365" v="353"/>
          <ac:spMkLst>
            <pc:docMk/>
            <pc:sldMk cId="415954110" sldId="363"/>
            <ac:spMk id="4" creationId="{E3115A2E-DCAA-1930-2CEA-763D3AA22978}"/>
          </ac:spMkLst>
        </pc:spChg>
        <pc:spChg chg="mod">
          <ac:chgData name="Faragalla, Sandra" userId="a02fa6c2-54a1-4d36-9119-201ad4c42e77" providerId="ADAL" clId="{7A13C4CA-377A-4689-AE5D-196BEF36692E}" dt="2025-11-25T19:30:21.327" v="373" actId="20577"/>
          <ac:spMkLst>
            <pc:docMk/>
            <pc:sldMk cId="415954110" sldId="363"/>
            <ac:spMk id="6" creationId="{A96698BC-11F7-1579-AD24-3D5893C4F185}"/>
          </ac:spMkLst>
        </pc:spChg>
        <pc:picChg chg="add mod">
          <ac:chgData name="Faragalla, Sandra" userId="a02fa6c2-54a1-4d36-9119-201ad4c42e77" providerId="ADAL" clId="{7A13C4CA-377A-4689-AE5D-196BEF36692E}" dt="2025-11-25T17:57:22.202" v="343" actId="14100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B587C-6968-45F3-B43E-345C0E8D327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915F-5EDD-4442-9AF0-23DC36D3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6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1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217E1-CC21-FA4D-A15D-1D550201515D}"/>
              </a:ext>
            </a:extLst>
          </p:cNvPr>
          <p:cNvSpPr/>
          <p:nvPr userDrawn="1"/>
        </p:nvSpPr>
        <p:spPr>
          <a:xfrm>
            <a:off x="137459" y="1370438"/>
            <a:ext cx="11893176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7769C0-3006-DC48-B84B-7DC6B10DA2FA}"/>
              </a:ext>
            </a:extLst>
          </p:cNvPr>
          <p:cNvSpPr/>
          <p:nvPr userDrawn="1"/>
        </p:nvSpPr>
        <p:spPr>
          <a:xfrm>
            <a:off x="173319" y="3341930"/>
            <a:ext cx="11803528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9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30B274-329C-EF4D-868F-4623C6BA847F}"/>
              </a:ext>
            </a:extLst>
          </p:cNvPr>
          <p:cNvSpPr/>
          <p:nvPr userDrawn="1"/>
        </p:nvSpPr>
        <p:spPr>
          <a:xfrm>
            <a:off x="153712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7B701-CFD9-CB44-93C6-4F6A73F0DB4F}"/>
              </a:ext>
            </a:extLst>
          </p:cNvPr>
          <p:cNvSpPr/>
          <p:nvPr userDrawn="1"/>
        </p:nvSpPr>
        <p:spPr>
          <a:xfrm>
            <a:off x="4171395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D802A-46C2-B14C-91A0-E4ABBD36FB87}"/>
              </a:ext>
            </a:extLst>
          </p:cNvPr>
          <p:cNvSpPr/>
          <p:nvPr userDrawn="1"/>
        </p:nvSpPr>
        <p:spPr>
          <a:xfrm>
            <a:off x="8189079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FE8B0C-6BEC-4B4C-8217-B267D4F6CF29}"/>
              </a:ext>
            </a:extLst>
          </p:cNvPr>
          <p:cNvSpPr/>
          <p:nvPr userDrawn="1"/>
        </p:nvSpPr>
        <p:spPr>
          <a:xfrm>
            <a:off x="153056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F991A-5033-4C41-8B46-C03CBDE58012}"/>
              </a:ext>
            </a:extLst>
          </p:cNvPr>
          <p:cNvSpPr/>
          <p:nvPr userDrawn="1"/>
        </p:nvSpPr>
        <p:spPr>
          <a:xfrm>
            <a:off x="4170739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BBC39-2CAC-6B48-98F0-23F0863D4E6C}"/>
              </a:ext>
            </a:extLst>
          </p:cNvPr>
          <p:cNvSpPr/>
          <p:nvPr userDrawn="1"/>
        </p:nvSpPr>
        <p:spPr>
          <a:xfrm>
            <a:off x="8188423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027388-62EA-DE48-A209-EF7CA10057E9}"/>
              </a:ext>
            </a:extLst>
          </p:cNvPr>
          <p:cNvSpPr/>
          <p:nvPr userDrawn="1"/>
        </p:nvSpPr>
        <p:spPr>
          <a:xfrm>
            <a:off x="135778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A2B29-94DF-0649-9733-289A181C212E}"/>
              </a:ext>
            </a:extLst>
          </p:cNvPr>
          <p:cNvSpPr/>
          <p:nvPr userDrawn="1"/>
        </p:nvSpPr>
        <p:spPr>
          <a:xfrm>
            <a:off x="3947139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608DD6-E8B7-4A47-ACD0-151608AB1471}"/>
              </a:ext>
            </a:extLst>
          </p:cNvPr>
          <p:cNvSpPr/>
          <p:nvPr userDrawn="1"/>
        </p:nvSpPr>
        <p:spPr>
          <a:xfrm>
            <a:off x="4580635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CD815-AA26-3049-BBF7-DF2314AA9440}"/>
              </a:ext>
            </a:extLst>
          </p:cNvPr>
          <p:cNvSpPr/>
          <p:nvPr userDrawn="1"/>
        </p:nvSpPr>
        <p:spPr>
          <a:xfrm>
            <a:off x="8380044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1449A-2FA3-CD40-AC84-157BCEA8956B}"/>
              </a:ext>
            </a:extLst>
          </p:cNvPr>
          <p:cNvSpPr/>
          <p:nvPr userDrawn="1"/>
        </p:nvSpPr>
        <p:spPr>
          <a:xfrm>
            <a:off x="4269866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2180D1-075E-7A48-B05C-8F132026964C}"/>
              </a:ext>
            </a:extLst>
          </p:cNvPr>
          <p:cNvSpPr/>
          <p:nvPr userDrawn="1"/>
        </p:nvSpPr>
        <p:spPr>
          <a:xfrm>
            <a:off x="427382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27B1F9-9792-E348-8054-5F3B10DB3A02}"/>
              </a:ext>
            </a:extLst>
          </p:cNvPr>
          <p:cNvSpPr/>
          <p:nvPr userDrawn="1"/>
        </p:nvSpPr>
        <p:spPr>
          <a:xfrm>
            <a:off x="8176848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97E83-2A90-6240-B51D-82E521BCBA1B}"/>
              </a:ext>
            </a:extLst>
          </p:cNvPr>
          <p:cNvSpPr/>
          <p:nvPr userDrawn="1"/>
        </p:nvSpPr>
        <p:spPr>
          <a:xfrm>
            <a:off x="8176848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64971B-C0DF-7B41-99FA-6ADC4367C5AA}"/>
              </a:ext>
            </a:extLst>
          </p:cNvPr>
          <p:cNvSpPr/>
          <p:nvPr userDrawn="1"/>
        </p:nvSpPr>
        <p:spPr>
          <a:xfrm>
            <a:off x="362884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D10D5-9907-3244-8DCD-B29754C4C87E}"/>
              </a:ext>
            </a:extLst>
          </p:cNvPr>
          <p:cNvSpPr/>
          <p:nvPr userDrawn="1"/>
        </p:nvSpPr>
        <p:spPr>
          <a:xfrm>
            <a:off x="36288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74B4F-0AF2-544C-BBE1-F3D728C735D5}"/>
              </a:ext>
            </a:extLst>
          </p:cNvPr>
          <p:cNvSpPr/>
          <p:nvPr userDrawn="1"/>
        </p:nvSpPr>
        <p:spPr>
          <a:xfrm>
            <a:off x="488389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DC2A0-26E5-0843-A769-6B80E0A77EE6}"/>
              </a:ext>
            </a:extLst>
          </p:cNvPr>
          <p:cNvSpPr/>
          <p:nvPr userDrawn="1"/>
        </p:nvSpPr>
        <p:spPr>
          <a:xfrm>
            <a:off x="4239986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F594A-E21A-AD4C-AF4E-1185D7D4E338}"/>
              </a:ext>
            </a:extLst>
          </p:cNvPr>
          <p:cNvSpPr/>
          <p:nvPr userDrawn="1"/>
        </p:nvSpPr>
        <p:spPr>
          <a:xfrm>
            <a:off x="7991583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AF781C-C56E-5848-A911-7076A563E0C5}"/>
              </a:ext>
            </a:extLst>
          </p:cNvPr>
          <p:cNvSpPr/>
          <p:nvPr userDrawn="1"/>
        </p:nvSpPr>
        <p:spPr>
          <a:xfrm>
            <a:off x="271154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333A5-F13A-054D-9DCD-F98B9C2CCC17}"/>
              </a:ext>
            </a:extLst>
          </p:cNvPr>
          <p:cNvSpPr/>
          <p:nvPr userDrawn="1"/>
        </p:nvSpPr>
        <p:spPr>
          <a:xfrm>
            <a:off x="6220692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757DCF-EDBE-7047-8355-609423C64C97}"/>
              </a:ext>
            </a:extLst>
          </p:cNvPr>
          <p:cNvSpPr/>
          <p:nvPr userDrawn="1"/>
        </p:nvSpPr>
        <p:spPr>
          <a:xfrm>
            <a:off x="187490" y="1386368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FA6816-B517-DA4F-9915-A0A632A2BF9B}"/>
              </a:ext>
            </a:extLst>
          </p:cNvPr>
          <p:cNvSpPr/>
          <p:nvPr userDrawn="1"/>
        </p:nvSpPr>
        <p:spPr>
          <a:xfrm>
            <a:off x="6346194" y="1392344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5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8FBE-460A-D441-9EDF-7C42DA61129B}"/>
              </a:ext>
            </a:extLst>
          </p:cNvPr>
          <p:cNvSpPr/>
          <p:nvPr userDrawn="1"/>
        </p:nvSpPr>
        <p:spPr>
          <a:xfrm>
            <a:off x="1203366" y="1580865"/>
            <a:ext cx="9785267" cy="4943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8D1B6-4D7F-6849-92E4-BF2EC945BD09}"/>
              </a:ext>
            </a:extLst>
          </p:cNvPr>
          <p:cNvSpPr/>
          <p:nvPr userDrawn="1"/>
        </p:nvSpPr>
        <p:spPr>
          <a:xfrm>
            <a:off x="210788" y="1386368"/>
            <a:ext cx="1177042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89B56-ECF3-C341-899C-8E67056D85D1}"/>
              </a:ext>
            </a:extLst>
          </p:cNvPr>
          <p:cNvSpPr/>
          <p:nvPr userDrawn="1"/>
        </p:nvSpPr>
        <p:spPr>
          <a:xfrm>
            <a:off x="152400" y="5597809"/>
            <a:ext cx="11887200" cy="11182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3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A76C35-9906-6847-91E5-371C9621D034}"/>
              </a:ext>
            </a:extLst>
          </p:cNvPr>
          <p:cNvSpPr txBox="1"/>
          <p:nvPr userDrawn="1"/>
        </p:nvSpPr>
        <p:spPr>
          <a:xfrm>
            <a:off x="477078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</a:t>
            </a:r>
          </a:p>
          <a:p>
            <a:endPara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</a:t>
            </a: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Environmental Protection 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 Font Size: 24 - 40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Font Size: 18 - 24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EF3BF-0BE4-074F-916E-7B9B876234A6}"/>
              </a:ext>
            </a:extLst>
          </p:cNvPr>
          <p:cNvSpPr txBox="1"/>
          <p:nvPr userDrawn="1"/>
        </p:nvSpPr>
        <p:spPr>
          <a:xfrm>
            <a:off x="6281530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ARIAL</a:t>
            </a:r>
          </a:p>
          <a:p>
            <a:endParaRPr lang="en-US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</a:t>
            </a: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Environmental Protection </a:t>
            </a:r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Header Font Size: 24 - 40</a:t>
            </a: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Body Font Size: 18 - 24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86F57-53FE-5244-B48B-B699CFE01A5C}"/>
              </a:ext>
            </a:extLst>
          </p:cNvPr>
          <p:cNvSpPr txBox="1"/>
          <p:nvPr userDrawn="1"/>
        </p:nvSpPr>
        <p:spPr>
          <a:xfrm>
            <a:off x="2050475" y="397741"/>
            <a:ext cx="75645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 POWER POINT FONTS</a:t>
            </a:r>
            <a:endParaRPr lang="en-US" sz="35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9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258A93-78EB-A241-82FA-4365C9EEF40C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D8CAB-51FF-BF49-9097-35CC33F1964E}"/>
              </a:ext>
            </a:extLst>
          </p:cNvPr>
          <p:cNvSpPr/>
          <p:nvPr userDrawn="1"/>
        </p:nvSpPr>
        <p:spPr>
          <a:xfrm>
            <a:off x="0" y="1249312"/>
            <a:ext cx="1469571" cy="5608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29034-9E48-D04D-A24C-AE33E1A9FF84}"/>
              </a:ext>
            </a:extLst>
          </p:cNvPr>
          <p:cNvSpPr/>
          <p:nvPr userDrawn="1"/>
        </p:nvSpPr>
        <p:spPr>
          <a:xfrm>
            <a:off x="4490992" y="1398242"/>
            <a:ext cx="7559252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F1A6B3-0D65-3447-9204-8EF6F5D3E7D5}"/>
              </a:ext>
            </a:extLst>
          </p:cNvPr>
          <p:cNvSpPr/>
          <p:nvPr userDrawn="1"/>
        </p:nvSpPr>
        <p:spPr>
          <a:xfrm>
            <a:off x="123828" y="1392265"/>
            <a:ext cx="7559251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5DE420-F4C4-DD42-ABE2-594CA0366399}"/>
              </a:ext>
            </a:extLst>
          </p:cNvPr>
          <p:cNvSpPr/>
          <p:nvPr userDrawn="1"/>
        </p:nvSpPr>
        <p:spPr>
          <a:xfrm>
            <a:off x="152400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466596-7514-A943-9CAB-C5E8E11DE13D}"/>
              </a:ext>
            </a:extLst>
          </p:cNvPr>
          <p:cNvSpPr/>
          <p:nvPr userDrawn="1"/>
        </p:nvSpPr>
        <p:spPr>
          <a:xfrm>
            <a:off x="6529754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CB55B8-A939-234E-A3DC-A602B9B18A45}"/>
              </a:ext>
            </a:extLst>
          </p:cNvPr>
          <p:cNvSpPr/>
          <p:nvPr userDrawn="1"/>
        </p:nvSpPr>
        <p:spPr>
          <a:xfrm>
            <a:off x="8824128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F669CB-6F84-9C40-9F8F-01BF42FAF9BB}"/>
              </a:ext>
            </a:extLst>
          </p:cNvPr>
          <p:cNvSpPr/>
          <p:nvPr userDrawn="1"/>
        </p:nvSpPr>
        <p:spPr>
          <a:xfrm>
            <a:off x="147267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5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112DA-B6CA-4C49-8993-1E516C4586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552AF-DB28-6C46-9779-D99F67C813A4}"/>
              </a:ext>
            </a:extLst>
          </p:cNvPr>
          <p:cNvSpPr/>
          <p:nvPr userDrawn="1"/>
        </p:nvSpPr>
        <p:spPr>
          <a:xfrm>
            <a:off x="1469570" y="0"/>
            <a:ext cx="10722429" cy="1249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C0050-FD7D-734A-87F6-0D9536EEA196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40582B00-DE96-5D4B-85DA-208F756EA2D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6" r:id="rId3"/>
    <p:sldLayoutId id="2147483759" r:id="rId4"/>
    <p:sldLayoutId id="2147483760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5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8" r:id="rId22"/>
    <p:sldLayoutId id="2147483769" r:id="rId23"/>
    <p:sldLayoutId id="21474837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 userDrawn="1">
          <p15:clr>
            <a:srgbClr val="F26B43"/>
          </p15:clr>
        </p15:guide>
        <p15:guide id="2" orient="horz" pos="48" userDrawn="1">
          <p15:clr>
            <a:srgbClr val="F26B43"/>
          </p15:clr>
        </p15:guide>
        <p15:guide id="3" orient="horz" pos="4272" userDrawn="1">
          <p15:clr>
            <a:srgbClr val="F26B43"/>
          </p15:clr>
        </p15:guide>
        <p15:guide id="4" pos="7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floridadep.gov/rcp/cva/content/pumpout-signage-requirement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dos.fl.gov/sunbiz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endor.myfloridamarketplace.com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am.gov/entity-registration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irs.gov/pub/irs-pdf/fw9.pdf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floridadep.gov/rcp/cva/forms/exemption-workers-compensation-insurance-requirements-form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lean.Vessel.Act@DEP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hyperlink" Target="https://floridadep.gov/rcp/cva/documents/cva-grant-applic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loridadep.gov/rcp/cva/content/hourly-rate-pay-grant-reimbursement-guid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loridadep.gov/rcp/cva/forms/cva-noncompetitive-procurement-supplemen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loridadep.gov/rcp/cva/forms/federal-funding-accountability-and-transparency-act-for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of several boats docked at a marina.">
            <a:extLst>
              <a:ext uri="{FF2B5EF4-FFF2-40B4-BE49-F238E27FC236}">
                <a16:creationId xmlns:a16="http://schemas.microsoft.com/office/drawing/2014/main" id="{909B3EBA-F747-D344-BB50-1B95EB204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19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25AA31-70F1-B140-9426-76A413101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627" y="1333603"/>
            <a:ext cx="10416746" cy="4329642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79DE2E-FC20-4E41-A5E0-A31FCC7F2E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07163" y="2067263"/>
            <a:ext cx="7491474" cy="286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GRANT PROGRAM: PUMPOUT GRANT APPLICATION PROCESS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clean vessel act logo">
            <a:extLst>
              <a:ext uri="{FF2B5EF4-FFF2-40B4-BE49-F238E27FC236}">
                <a16:creationId xmlns:a16="http://schemas.microsoft.com/office/drawing/2014/main" id="{FCF4DC1E-06F7-04D3-C5F5-74FCCD9F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08" y="3964055"/>
            <a:ext cx="1989736" cy="1400423"/>
          </a:xfrm>
          <a:prstGeom prst="rect">
            <a:avLst/>
          </a:prstGeom>
        </p:spPr>
      </p:pic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6EFACE86-3E6D-8B48-8858-F6F4EF9F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395" y="1558277"/>
            <a:ext cx="2138000" cy="21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6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6FA1E-BE6E-D8E4-CAEB-D346B8515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857AC-5C15-8C15-E471-1D404A243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8681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(CONTINUED)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555A2-2AFA-701A-7AD8-9C5A1D5D4B60}"/>
              </a:ext>
            </a:extLst>
          </p:cNvPr>
          <p:cNvSpPr txBox="1"/>
          <p:nvPr/>
        </p:nvSpPr>
        <p:spPr>
          <a:xfrm>
            <a:off x="460208" y="2536448"/>
            <a:ext cx="474152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proposed project site.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0" indent="-344488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the current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present in the facility, if not applying for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 descr="Image of project site with locations of pumpout signs marked.">
            <a:extLst>
              <a:ext uri="{FF2B5EF4-FFF2-40B4-BE49-F238E27FC236}">
                <a16:creationId xmlns:a16="http://schemas.microsoft.com/office/drawing/2014/main" id="{275F8FDC-56CF-88EB-B0C6-061F996E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81" y="2180102"/>
            <a:ext cx="6268325" cy="2896004"/>
          </a:xfrm>
          <a:prstGeom prst="rect">
            <a:avLst/>
          </a:prstGeom>
          <a:ln cmpd="thickThin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C5E86-78D6-5C73-428D-0459437CE1EA}"/>
              </a:ext>
            </a:extLst>
          </p:cNvPr>
          <p:cNvSpPr txBox="1"/>
          <p:nvPr/>
        </p:nvSpPr>
        <p:spPr>
          <a:xfrm>
            <a:off x="5660780" y="5076106"/>
            <a:ext cx="6268325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53B7E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 Bay Moorings</a:t>
            </a: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243F7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3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F6A6-C373-69CA-D3CB-63B58EBB0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F0E74-2D48-6128-CE6F-CE905ED7FF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393" y="36691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eague Gothic" pitchFamily="2" charset="77"/>
                <a:cs typeface="Arial" panose="020B0604020202020204" pitchFamily="34" charset="0"/>
              </a:rPr>
              <a:t>PUMPOUT SIGNAGE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B59BD-88A4-86CC-AE8A-CA3AB324BCF2}"/>
              </a:ext>
            </a:extLst>
          </p:cNvPr>
          <p:cNvSpPr txBox="1"/>
          <p:nvPr/>
        </p:nvSpPr>
        <p:spPr>
          <a:xfrm>
            <a:off x="209908" y="1772557"/>
            <a:ext cx="5953148" cy="45653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914400">
              <a:spcAft>
                <a:spcPts val="80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projects funded with CVA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are required to have two posted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3’ x 4’ universal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logo facing waterway.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Informational placard on or next to the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equipment, informing patrons of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instructions and funding accreditation.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more inf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o, view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Pumpout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Signage Requirements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Pumpout signs facing waterway.">
            <a:extLst>
              <a:ext uri="{FF2B5EF4-FFF2-40B4-BE49-F238E27FC236}">
                <a16:creationId xmlns:a16="http://schemas.microsoft.com/office/drawing/2014/main" id="{E25D9160-2D2C-9181-A1BB-B5989EA98D26}"/>
              </a:ext>
            </a:extLst>
          </p:cNvPr>
          <p:cNvGrpSpPr/>
          <p:nvPr/>
        </p:nvGrpSpPr>
        <p:grpSpPr>
          <a:xfrm>
            <a:off x="6560061" y="1627127"/>
            <a:ext cx="5422031" cy="4710782"/>
            <a:chOff x="6708907" y="1356508"/>
            <a:chExt cx="5422031" cy="4710782"/>
          </a:xfrm>
        </p:grpSpPr>
        <p:pic>
          <p:nvPicPr>
            <p:cNvPr id="3" name="Picture 2" descr="Pump">
              <a:extLst>
                <a:ext uri="{FF2B5EF4-FFF2-40B4-BE49-F238E27FC236}">
                  <a16:creationId xmlns:a16="http://schemas.microsoft.com/office/drawing/2014/main" id="{273A7531-5C91-2D18-A4EA-5E373B62D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6" t="6373" r="15833" b="10112"/>
            <a:stretch/>
          </p:blipFill>
          <p:spPr>
            <a:xfrm>
              <a:off x="6743411" y="1356508"/>
              <a:ext cx="5342965" cy="4326037"/>
            </a:xfrm>
            <a:prstGeom prst="rect">
              <a:avLst/>
            </a:prstGeom>
            <a:ln w="38100">
              <a:solidFill>
                <a:srgbClr val="243F7A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B68E78-4B77-C4A6-AA94-8BEC90348475}"/>
                </a:ext>
              </a:extLst>
            </p:cNvPr>
            <p:cNvSpPr txBox="1"/>
            <p:nvPr/>
          </p:nvSpPr>
          <p:spPr>
            <a:xfrm>
              <a:off x="6708907" y="5728736"/>
              <a:ext cx="5422031" cy="338554"/>
            </a:xfrm>
            <a:prstGeom prst="rect">
              <a:avLst/>
            </a:prstGeom>
            <a:noFill/>
            <a:ln>
              <a:solidFill>
                <a:srgbClr val="243F7A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rgbClr val="243F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Halifax Harbor Marina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91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D5B0-8638-4000-FA11-2D0803B4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725D2-B94B-6B7D-6269-CEA95D3913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275477"/>
            <a:ext cx="100819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CB4D2-B8E2-C07F-0209-9FC2F6F87E27}"/>
              </a:ext>
            </a:extLst>
          </p:cNvPr>
          <p:cNvSpPr txBox="1"/>
          <p:nvPr/>
        </p:nvSpPr>
        <p:spPr>
          <a:xfrm>
            <a:off x="261842" y="2027430"/>
            <a:ext cx="689445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corporation. If marina is not, register at: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registration online go to: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top banner, select the ‘Search Records’ button.</a:t>
            </a: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Not applicable to governmental entity applicants.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webpage for Sunbiz.org.">
            <a:extLst>
              <a:ext uri="{FF2B5EF4-FFF2-40B4-BE49-F238E27FC236}">
                <a16:creationId xmlns:a16="http://schemas.microsoft.com/office/drawing/2014/main" id="{092F38B8-1301-45A8-C64D-B79C634A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0" r="2671"/>
          <a:stretch/>
        </p:blipFill>
        <p:spPr>
          <a:xfrm>
            <a:off x="7541563" y="1330609"/>
            <a:ext cx="4388595" cy="540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05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DDF5-FA1B-E7D4-7ED9-F8AF1FCD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D3F59-4736-4ED2-95CF-40EBCC931E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2515" y="0"/>
            <a:ext cx="10759742" cy="1169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 </a:t>
            </a:r>
            <a:b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(FICTITIOUS NAME)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D6956-B95D-1359-9CB3-B00863B5DEDB}"/>
              </a:ext>
            </a:extLst>
          </p:cNvPr>
          <p:cNvSpPr txBox="1"/>
          <p:nvPr/>
        </p:nvSpPr>
        <p:spPr>
          <a:xfrm>
            <a:off x="503738" y="2613392"/>
            <a:ext cx="6324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corporation is doing business under a different name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hat fictitious name must be active as well, and match the owner’s name, principal address and FEI Number from the corporation record.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 descr="Sunbiz.org Division of Corporations Fictitious Name webpage.">
            <a:extLst>
              <a:ext uri="{FF2B5EF4-FFF2-40B4-BE49-F238E27FC236}">
                <a16:creationId xmlns:a16="http://schemas.microsoft.com/office/drawing/2014/main" id="{EF0CB9B6-438B-04E8-1BB0-FEE9FFC57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/>
          <a:stretch/>
        </p:blipFill>
        <p:spPr bwMode="auto">
          <a:xfrm>
            <a:off x="7125270" y="1390615"/>
            <a:ext cx="4774136" cy="526586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7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65416-E846-CA07-57AF-03563B6A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63D42F-D75F-1625-58B3-227D37D747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 REGISTRATION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6258-D87F-F904-8168-A51B82BEE02E}"/>
              </a:ext>
            </a:extLst>
          </p:cNvPr>
          <p:cNvSpPr txBox="1"/>
          <p:nvPr/>
        </p:nvSpPr>
        <p:spPr>
          <a:xfrm>
            <a:off x="284444" y="2730722"/>
            <a:ext cx="6169192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vendor in Florida. If you are not registered, marinas can register 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Vendor Registration online, visit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My Florida Market Place Vendor Information Portal.">
            <a:extLst>
              <a:ext uri="{FF2B5EF4-FFF2-40B4-BE49-F238E27FC236}">
                <a16:creationId xmlns:a16="http://schemas.microsoft.com/office/drawing/2014/main" id="{219C04F0-6253-DCB8-C7B7-CA618200A35A}"/>
              </a:ext>
            </a:extLst>
          </p:cNvPr>
          <p:cNvGrpSpPr>
            <a:grpSpLocks/>
          </p:cNvGrpSpPr>
          <p:nvPr/>
        </p:nvGrpSpPr>
        <p:grpSpPr bwMode="auto">
          <a:xfrm>
            <a:off x="6890327" y="1351272"/>
            <a:ext cx="4841465" cy="5271201"/>
            <a:chOff x="2422" y="181"/>
            <a:chExt cx="7433" cy="726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FA772D-0091-BD73-7885-88F7C6C1C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" y="189"/>
              <a:ext cx="7418" cy="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2FB387-97B4-750E-31C1-48A8D448D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181"/>
              <a:ext cx="7433" cy="7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41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EE71F-03BD-8205-9BF6-59A84628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5A1710-6571-3E7D-E92C-AB896AA55E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SAM.GOV REGISTRATION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4B0BA-A981-9E1F-6617-0226E9824EF4}"/>
              </a:ext>
            </a:extLst>
          </p:cNvPr>
          <p:cNvSpPr txBox="1"/>
          <p:nvPr/>
        </p:nvSpPr>
        <p:spPr>
          <a:xfrm>
            <a:off x="460208" y="2767280"/>
            <a:ext cx="5923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applicants will need to have a Unique Entity Identification number.</a:t>
            </a:r>
          </a:p>
          <a:p>
            <a:pPr lvl="0" defTabSz="91440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Marinas can register at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SAM.Gov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SAM.Gov site where applicants can register and receive and unique Entity ID.">
            <a:extLst>
              <a:ext uri="{FF2B5EF4-FFF2-40B4-BE49-F238E27FC236}">
                <a16:creationId xmlns:a16="http://schemas.microsoft.com/office/drawing/2014/main" id="{104A38E4-CA4D-A96A-5762-E88B7737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47" y="1664761"/>
            <a:ext cx="5449984" cy="45080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82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1954C-DB08-AB0F-DAE6-C5ECF487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75B41-6B88-9BE8-FB39-7F9886CB80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74976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8DA5F-4D58-0868-DAB6-2FDC827057AF}"/>
              </a:ext>
            </a:extLst>
          </p:cNvPr>
          <p:cNvSpPr txBox="1"/>
          <p:nvPr/>
        </p:nvSpPr>
        <p:spPr>
          <a:xfrm>
            <a:off x="460209" y="3004989"/>
            <a:ext cx="541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applicants will need to submit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W-9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 descr="W-9 Form example.">
            <a:extLst>
              <a:ext uri="{FF2B5EF4-FFF2-40B4-BE49-F238E27FC236}">
                <a16:creationId xmlns:a16="http://schemas.microsoft.com/office/drawing/2014/main" id="{C3751DC8-2333-D1AD-435A-26AD6A49092B}"/>
              </a:ext>
            </a:extLst>
          </p:cNvPr>
          <p:cNvGrpSpPr>
            <a:grpSpLocks/>
          </p:cNvGrpSpPr>
          <p:nvPr/>
        </p:nvGrpSpPr>
        <p:grpSpPr bwMode="auto">
          <a:xfrm>
            <a:off x="6907293" y="1321701"/>
            <a:ext cx="4824499" cy="5410019"/>
            <a:chOff x="2166" y="296"/>
            <a:chExt cx="8200" cy="86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B8628B-A9D8-0AD8-FD01-44F82C621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297"/>
              <a:ext cx="8032" cy="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484E8-DD75-E2A1-AA65-43FC16D69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96"/>
              <a:ext cx="8147" cy="86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080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4B1E-393D-B78B-5176-BBB99C5DB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3D2AE-2FB8-3CBC-B0CA-67A3DE9E57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120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REQUIREMENTS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A331D-5FE8-32A3-9E6E-AEEC025D69B0}"/>
              </a:ext>
            </a:extLst>
          </p:cNvPr>
          <p:cNvSpPr txBox="1"/>
          <p:nvPr/>
        </p:nvSpPr>
        <p:spPr>
          <a:xfrm>
            <a:off x="216580" y="1410011"/>
            <a:ext cx="7389290" cy="5246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General Liability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$300,000 aggregate/$100,000 per occurrence required for a business.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Automobile Liability Insurance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vehicles owned by and used at the business must be insured for $300,000.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business does not own or operate commercial vehicles at the project location, it must submit a written confirmation statement. 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Compensation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applicant must meet legal requirements which are: $100,000 per occurrence, $500,000 aggregate and $100,000 per disease required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more employees.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submitting your insurance, please make sure that DEP is listed as a certificate holder. </a:t>
            </a: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 Address: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Florida Department of Environmental Protection</a:t>
            </a:r>
          </a:p>
          <a:p>
            <a:r>
              <a:rPr lang="en-US" dirty="0"/>
              <a:t>			    2600 Blair Stone Road, MS 235</a:t>
            </a:r>
          </a:p>
          <a:p>
            <a:r>
              <a:rPr lang="en-US" dirty="0"/>
              <a:t>                              Tallahassee, Florida 32399-2400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 descr="Example of Certificate of Liability Insurance with DEP listed as ceritificate holder.">
            <a:extLst>
              <a:ext uri="{FF2B5EF4-FFF2-40B4-BE49-F238E27FC236}">
                <a16:creationId xmlns:a16="http://schemas.microsoft.com/office/drawing/2014/main" id="{5394314E-F5A4-188D-DBEB-3483FAAD273D}"/>
              </a:ext>
            </a:extLst>
          </p:cNvPr>
          <p:cNvCxnSpPr/>
          <p:nvPr/>
        </p:nvCxnSpPr>
        <p:spPr>
          <a:xfrm flipV="1">
            <a:off x="6243782" y="6049818"/>
            <a:ext cx="1436468" cy="175491"/>
          </a:xfrm>
          <a:prstGeom prst="straightConnector1">
            <a:avLst/>
          </a:prstGeom>
          <a:ln w="38100" cap="flat" cmpd="sng" algn="ctr">
            <a:solidFill>
              <a:srgbClr val="E95B2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ertificate of Liability Insurance sample.">
            <a:extLst>
              <a:ext uri="{FF2B5EF4-FFF2-40B4-BE49-F238E27FC236}">
                <a16:creationId xmlns:a16="http://schemas.microsoft.com/office/drawing/2014/main" id="{F90AC1F5-54E4-82D9-F540-D32F2D6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50" y="1406108"/>
            <a:ext cx="4295170" cy="52507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11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71C78-A129-83FA-E71E-7734738FB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B60961-9CB2-AF65-7A96-4DF25FC3D3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0017" y="385205"/>
            <a:ext cx="10661983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WORKERS 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COMPENSATION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EXEMPTION FORM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58663-91BB-FFCE-99C3-FF21A2C6D7FC}"/>
              </a:ext>
            </a:extLst>
          </p:cNvPr>
          <p:cNvSpPr txBox="1"/>
          <p:nvPr/>
        </p:nvSpPr>
        <p:spPr>
          <a:xfrm>
            <a:off x="423632" y="2934231"/>
            <a:ext cx="655306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Businesses with </a:t>
            </a:r>
            <a:r>
              <a:rPr lang="en-US" sz="2400" b="1" dirty="0">
                <a:latin typeface="Arial"/>
                <a:cs typeface="Arial"/>
              </a:rPr>
              <a:t>three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fewer employees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can provide a completed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Worker's Compensation Exemption Form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, in place of providing proof of coverage. </a:t>
            </a:r>
          </a:p>
        </p:txBody>
      </p:sp>
      <p:pic>
        <p:nvPicPr>
          <p:cNvPr id="5" name="Picture 4" descr="Workers Compensation Exemption Form sample">
            <a:extLst>
              <a:ext uri="{FF2B5EF4-FFF2-40B4-BE49-F238E27FC236}">
                <a16:creationId xmlns:a16="http://schemas.microsoft.com/office/drawing/2014/main" id="{FBA948A7-074C-DC87-71D3-E4E14AE5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538" y="1514875"/>
            <a:ext cx="4183366" cy="506407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24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BB07-2C56-BAE8-2D54-4E79F67EE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F30A6-DD15-4EAD-0395-5DB3C2E87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3948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SELF-INSURED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87B3B-9C9F-3DE8-5F30-98708CE99065}"/>
              </a:ext>
            </a:extLst>
          </p:cNvPr>
          <p:cNvSpPr txBox="1"/>
          <p:nvPr/>
        </p:nvSpPr>
        <p:spPr>
          <a:xfrm>
            <a:off x="460208" y="2325765"/>
            <a:ext cx="66220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applicant 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entity (city, county, state)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written statement can be received, stating that the entity is self-insured.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2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government entity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self-insured: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 must provide proof of insurance as listed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for-profit and nonprofit organizations. </a:t>
            </a:r>
          </a:p>
        </p:txBody>
      </p:sp>
      <p:grpSp>
        <p:nvGrpSpPr>
          <p:cNvPr id="2" name="Group 1" descr="Example of Insurance (Self-Insured) for a Government entity (city, county or state.">
            <a:extLst>
              <a:ext uri="{FF2B5EF4-FFF2-40B4-BE49-F238E27FC236}">
                <a16:creationId xmlns:a16="http://schemas.microsoft.com/office/drawing/2014/main" id="{50316A2D-40D1-B09C-2A52-EDDF5BFDA749}"/>
              </a:ext>
            </a:extLst>
          </p:cNvPr>
          <p:cNvGrpSpPr>
            <a:grpSpLocks/>
          </p:cNvGrpSpPr>
          <p:nvPr/>
        </p:nvGrpSpPr>
        <p:grpSpPr bwMode="auto">
          <a:xfrm>
            <a:off x="7551869" y="1398493"/>
            <a:ext cx="4290236" cy="5270865"/>
            <a:chOff x="7" y="7"/>
            <a:chExt cx="4995" cy="6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230571-20AC-49A2-A0C5-05BBE7267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29"/>
              <a:ext cx="4980" cy="6425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CD964C-27A8-AFF6-6BB5-3A07A40D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"/>
              <a:ext cx="4995" cy="645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15806-95C2-F933-0F79-84AF7EEC7B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8305" y="366917"/>
            <a:ext cx="1064369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(CVA) GRANT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FB6FC-784D-D518-9945-213A5C84D0E8}"/>
              </a:ext>
            </a:extLst>
          </p:cNvPr>
          <p:cNvSpPr txBox="1"/>
          <p:nvPr/>
        </p:nvSpPr>
        <p:spPr>
          <a:xfrm>
            <a:off x="414488" y="1837566"/>
            <a:ext cx="75590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Florida Clean Vessel Act Program provides grant funding to marina owners and operators for boater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facilities in service to the public.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CVA grant funds can be obtained for recreational boater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-related projects.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Grants will cover up to 75% reimbursement of cost for these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 </a:t>
            </a:r>
            <a:r>
              <a:rPr lang="en-US" sz="2000" dirty="0"/>
              <a:t>—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25% of the approved project cost covered by the grantee.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Grant-funded work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 started before an agreement is in place. Costs incurred before an agreement is executed will not be covered or reimbursed by the grant.</a:t>
            </a:r>
          </a:p>
        </p:txBody>
      </p:sp>
      <p:pic>
        <p:nvPicPr>
          <p:cNvPr id="8" name="Picture 4" descr="clean vessel act logo">
            <a:extLst>
              <a:ext uri="{FF2B5EF4-FFF2-40B4-BE49-F238E27FC236}">
                <a16:creationId xmlns:a16="http://schemas.microsoft.com/office/drawing/2014/main" id="{EAAAE85F-6F2F-8C8B-05B9-214EF700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28" y="2224016"/>
            <a:ext cx="3291876" cy="24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15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9C4C5-2BB7-036C-BF54-C8458951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B87E8B-607A-4A62-7664-4747FD9CFB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YOUR CVA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48EDE-F6E6-E856-C09E-8A2EF6EF9BDA}"/>
              </a:ext>
            </a:extLst>
          </p:cNvPr>
          <p:cNvSpPr txBox="1"/>
          <p:nvPr/>
        </p:nvSpPr>
        <p:spPr>
          <a:xfrm>
            <a:off x="434458" y="1636776"/>
            <a:ext cx="6555267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 defTabSz="914400"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 can be submitted by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email, with the rest of the documents attached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Completely fill out your application.</a:t>
            </a: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“Submit”.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blank email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Clean.Vessel.Act@DEP.gov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will be created with your application attached.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required supporting documents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complete your application package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before sending your email.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"/>
              <a:ea typeface="+mn-ea"/>
              <a:cs typeface="+mn-cs"/>
            </a:endParaRPr>
          </a:p>
        </p:txBody>
      </p:sp>
      <p:pic>
        <p:nvPicPr>
          <p:cNvPr id="5" name="Picture 4" descr="CVA Application page with &quot;Submit&quot; button displayed.">
            <a:extLst>
              <a:ext uri="{FF2B5EF4-FFF2-40B4-BE49-F238E27FC236}">
                <a16:creationId xmlns:a16="http://schemas.microsoft.com/office/drawing/2014/main" id="{21D49F1C-C4EF-8CEA-86B6-C9F05588C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35" y="1498871"/>
            <a:ext cx="4014952" cy="5062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66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5DB6-C770-B699-785E-FF0ADD17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E31CF3-878E-38B5-E0AD-EECF37507D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5777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PROCESS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D624D-DFF1-3A30-4B67-4114526499A3}"/>
              </a:ext>
            </a:extLst>
          </p:cNvPr>
          <p:cNvSpPr txBox="1"/>
          <p:nvPr/>
        </p:nvSpPr>
        <p:spPr>
          <a:xfrm>
            <a:off x="483338" y="1386583"/>
            <a:ext cx="11367286" cy="511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staff will be notified that a new application has been received.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Grant manager is assigned.</a:t>
            </a:r>
          </a:p>
          <a:p>
            <a:pPr marL="285750" lvl="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application is checked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an email confirming the recipient of your application is sent.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Site visit is scheduled.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 agreement draft is made and sent to the grantee to sign and sent.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the DEP supervisor signs, the grant is executed and the work can begin.</a:t>
            </a: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Status reported quarterly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until the end of the grant agreement (except for the Quarterly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Log reported for five years after the grant agreement end date - for equipment purchasing and installation grants).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Invoice CVA program for 75% reimbursement.</a:t>
            </a:r>
          </a:p>
        </p:txBody>
      </p:sp>
    </p:spTree>
    <p:extLst>
      <p:ext uri="{BB962C8B-B14F-4D97-AF65-F5344CB8AC3E}">
        <p14:creationId xmlns:p14="http://schemas.microsoft.com/office/powerpoint/2010/main" val="344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AD9C-4592-5358-2E12-628071CC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3CFE8-3C28-5ECE-62C9-678527B18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E5B8BD-98A5-CEAA-AD6E-6A7E9D412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1533" y="1481446"/>
            <a:ext cx="8328935" cy="3895108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35420-1058-2356-CCAB-E0E52B198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33" y="3886632"/>
            <a:ext cx="1791814" cy="131135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05C2043A-5086-65A4-6B86-F8D7F52BD3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5862" y="2273228"/>
            <a:ext cx="4073581" cy="677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D18DE-56E0-86E9-1634-6A7FA9252FC0}"/>
              </a:ext>
            </a:extLst>
          </p:cNvPr>
          <p:cNvSpPr txBox="1"/>
          <p:nvPr/>
        </p:nvSpPr>
        <p:spPr>
          <a:xfrm>
            <a:off x="4433681" y="4034479"/>
            <a:ext cx="561905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 Boating Programs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of Resilience and Coastal Protection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Florida Department of Environmental Protection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3F324-9061-A194-0BAC-47A55AB81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754" y="1715739"/>
            <a:ext cx="1920286" cy="1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62B788D-ABF3-0039-D901-6D9EAAB9C5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ALLOWABLE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PROJECTS AND EXPENSES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3C27-FD03-CEE7-5895-553A7EF0AE23}"/>
              </a:ext>
            </a:extLst>
          </p:cNvPr>
          <p:cNvSpPr txBox="1"/>
          <p:nvPr/>
        </p:nvSpPr>
        <p:spPr>
          <a:xfrm>
            <a:off x="618067" y="1998134"/>
            <a:ext cx="6062134" cy="3753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Equipment purchase and installation.​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Dump station, portable, stationary, </a:t>
            </a: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vessel, holding tank, lift station.​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Piping, plumbing, electrical work.​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Operations, maintenance and repair.​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Sewage hauling and holding tank.​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signage.​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Education and outreach materials.​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C41FC-CB59-77CD-251F-4059CED6502D}"/>
              </a:ext>
            </a:extLst>
          </p:cNvPr>
          <p:cNvSpPr txBox="1"/>
          <p:nvPr/>
        </p:nvSpPr>
        <p:spPr>
          <a:xfrm>
            <a:off x="7270528" y="6058898"/>
            <a:ext cx="4338376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Smyrna City Marina</a:t>
            </a:r>
          </a:p>
        </p:txBody>
      </p:sp>
      <p:pic>
        <p:nvPicPr>
          <p:cNvPr id="12" name="Picture 11" descr="Image of a portable pumpout station on New Smyma City Marina's dock.">
            <a:extLst>
              <a:ext uri="{FF2B5EF4-FFF2-40B4-BE49-F238E27FC236}">
                <a16:creationId xmlns:a16="http://schemas.microsoft.com/office/drawing/2014/main" id="{80BC503E-E0B1-424E-4063-6CCA43A14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1036" r="15003" b="1338"/>
          <a:stretch/>
        </p:blipFill>
        <p:spPr>
          <a:xfrm>
            <a:off x="7306117" y="1771350"/>
            <a:ext cx="4267199" cy="4223000"/>
          </a:xfrm>
          <a:prstGeom prst="rect">
            <a:avLst/>
          </a:prstGeom>
          <a:ln w="38100">
            <a:solidFill>
              <a:srgbClr val="243F7A"/>
            </a:solidFill>
          </a:ln>
        </p:spPr>
      </p:pic>
    </p:spTree>
    <p:extLst>
      <p:ext uri="{BB962C8B-B14F-4D97-AF65-F5344CB8AC3E}">
        <p14:creationId xmlns:p14="http://schemas.microsoft.com/office/powerpoint/2010/main" val="403494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2BD9-7580-AC5F-2551-78C1F956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F4C55F-769E-4B9C-6742-F96D44A942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9537" y="29900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CHECKLIST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E635E-F540-28AF-7216-F758813634D4}"/>
              </a:ext>
            </a:extLst>
          </p:cNvPr>
          <p:cNvSpPr txBox="1"/>
          <p:nvPr/>
        </p:nvSpPr>
        <p:spPr>
          <a:xfrm>
            <a:off x="207866" y="1571672"/>
            <a:ext cx="5614416" cy="4878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Application.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Quotes or bids.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Federal Funding Accountability and Transparency Act (FFATA).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plan and pictures.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Division of Corporations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MyFloridaMarketPlace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(MFMP)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SAM.Gov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W-9.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ensation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Bahia Honda pumpout 003">
            <a:extLst>
              <a:ext uri="{FF2B5EF4-FFF2-40B4-BE49-F238E27FC236}">
                <a16:creationId xmlns:a16="http://schemas.microsoft.com/office/drawing/2014/main" id="{BEAF34FC-E96E-BD8D-54F7-8D4F51065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3318" b="3303"/>
          <a:stretch/>
        </p:blipFill>
        <p:spPr bwMode="auto">
          <a:xfrm>
            <a:off x="5541264" y="2260582"/>
            <a:ext cx="6323998" cy="3351642"/>
          </a:xfrm>
          <a:prstGeom prst="rect">
            <a:avLst/>
          </a:prstGeom>
          <a:noFill/>
          <a:ln w="38100">
            <a:solidFill>
              <a:srgbClr val="243F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5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D05D-5444-988A-10D1-21E067F5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4504D-7888-85B3-1575-27305D6BA2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81249" y="32432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GRANT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3DBD2-805A-AFB9-0811-F794E2398447}"/>
              </a:ext>
            </a:extLst>
          </p:cNvPr>
          <p:cNvSpPr txBox="1"/>
          <p:nvPr/>
        </p:nvSpPr>
        <p:spPr>
          <a:xfrm>
            <a:off x="567972" y="1760042"/>
            <a:ext cx="11056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660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CVA Grant application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 descr="sample of Clean Vessel Act grant application.">
            <a:extLst>
              <a:ext uri="{FF2B5EF4-FFF2-40B4-BE49-F238E27FC236}">
                <a16:creationId xmlns:a16="http://schemas.microsoft.com/office/drawing/2014/main" id="{A65CBD57-B8CA-4D85-63D1-BFB659A41F31}"/>
              </a:ext>
            </a:extLst>
          </p:cNvPr>
          <p:cNvGrpSpPr/>
          <p:nvPr/>
        </p:nvGrpSpPr>
        <p:grpSpPr>
          <a:xfrm>
            <a:off x="562861" y="2531865"/>
            <a:ext cx="10953403" cy="4077266"/>
            <a:chOff x="426781" y="2637322"/>
            <a:chExt cx="10953403" cy="4077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A408D8-43FE-8028-98B8-1F42EA8AAE3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1" y="2637322"/>
              <a:ext cx="2838450" cy="368617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3417D8-BC50-D314-0861-CB21870E16D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541" y="3037938"/>
              <a:ext cx="2819400" cy="367665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4DD908-7427-07C4-A5A5-F428A2DAB69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511" y="2656536"/>
              <a:ext cx="2838450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87492D-BDA0-18E2-66E4-A9C7FB3A230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319" y="3047463"/>
              <a:ext cx="2828925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E7042C-6620-654D-A964-2C881B66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931" y="2656536"/>
              <a:ext cx="3114253" cy="395259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128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360DD-813D-1D08-E8E4-16722278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5982CF19-45B5-72EE-C559-E8D582ED6B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8580D-EA51-D766-D0CD-BFC9298AB726}"/>
              </a:ext>
            </a:extLst>
          </p:cNvPr>
          <p:cNvSpPr txBox="1"/>
          <p:nvPr/>
        </p:nvSpPr>
        <p:spPr>
          <a:xfrm>
            <a:off x="384863" y="1689888"/>
            <a:ext cx="6782703" cy="46112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Quotes used to fill out the CVA application: </a:t>
            </a:r>
            <a:endParaRPr lang="en-US" sz="2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115000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exceeds $2,500, then two quotes must be provided. The lower one should be used to fill the CVA application.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is under $2,500, no quotes are needed.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find out the maximum hourly rate of pay for each position that the grant can reimburse for, please see: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 Hourly Rate of Pay for Grant Reimbursement Guide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Estimate Project Budget example.">
            <a:extLst>
              <a:ext uri="{FF2B5EF4-FFF2-40B4-BE49-F238E27FC236}">
                <a16:creationId xmlns:a16="http://schemas.microsoft.com/office/drawing/2014/main" id="{9B34FF14-763D-1A43-4A09-E906D35C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3" y="1465567"/>
            <a:ext cx="4276784" cy="4902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29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BB6A-248D-5C10-2B17-C10242BF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E3115A2E-DCAA-1930-2CEA-763D3AA229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698BC-11F7-1579-AD24-3D5893C4F185}"/>
              </a:ext>
            </a:extLst>
          </p:cNvPr>
          <p:cNvSpPr txBox="1"/>
          <p:nvPr/>
        </p:nvSpPr>
        <p:spPr>
          <a:xfrm>
            <a:off x="421808" y="2764855"/>
            <a:ext cx="6782703" cy="1755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the CVA applicant does not have the means or ability to competitively solicited, then completely fill out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Noncompetitive Procurement Supplement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Image of Noncompetitive Procurment Supplement form. ">
            <a:extLst>
              <a:ext uri="{FF2B5EF4-FFF2-40B4-BE49-F238E27FC236}">
                <a16:creationId xmlns:a16="http://schemas.microsoft.com/office/drawing/2014/main" id="{E2F712BF-52E6-FC41-0801-8FB2F560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2" y="1399216"/>
            <a:ext cx="3989793" cy="52068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5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B716-4E17-C3EA-ECD8-537FC137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D4F96-CA23-4EFB-9346-D8BACE72CF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7343" y="354720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-27432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FFATA FORM</a:t>
            </a:r>
            <a:endParaRPr lang="en-US" sz="3500" b="1">
              <a:solidFill>
                <a:schemeClr val="bg1"/>
              </a:solidFill>
              <a:latin typeface="Arial" panose="020B0604020202020204" pitchFamily="34" charset="0"/>
              <a:ea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E5B86-1541-2C96-DBF5-19BDFFA413F2}"/>
              </a:ext>
            </a:extLst>
          </p:cNvPr>
          <p:cNvSpPr txBox="1"/>
          <p:nvPr/>
        </p:nvSpPr>
        <p:spPr>
          <a:xfrm>
            <a:off x="356377" y="2532510"/>
            <a:ext cx="673422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75% of the total project cost exceeds $30,000, then a completed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FFATA 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must be provided with the application.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form is used to report the funding awards back to the Federal Government.</a:t>
            </a:r>
          </a:p>
        </p:txBody>
      </p:sp>
      <p:pic>
        <p:nvPicPr>
          <p:cNvPr id="2" name="Picture 1" descr="Federal Funding Accountability and Transparency Act Form Example.&#10;">
            <a:extLst>
              <a:ext uri="{FF2B5EF4-FFF2-40B4-BE49-F238E27FC236}">
                <a16:creationId xmlns:a16="http://schemas.microsoft.com/office/drawing/2014/main" id="{628A4517-06BC-669A-CFC9-C7F37005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" t="139" r="1895" b="-139"/>
          <a:stretch/>
        </p:blipFill>
        <p:spPr>
          <a:xfrm>
            <a:off x="7363321" y="1542539"/>
            <a:ext cx="4572886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E5E20-9FE2-4EB9-7981-CA7389F0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0A7AF-6B3A-7E38-4C10-622E421991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 descr="Aerial view of where the pumpout location is to be located.">
            <a:extLst>
              <a:ext uri="{FF2B5EF4-FFF2-40B4-BE49-F238E27FC236}">
                <a16:creationId xmlns:a16="http://schemas.microsoft.com/office/drawing/2014/main" id="{D6662FEB-F700-E763-D462-8694E7A1DD10}"/>
              </a:ext>
            </a:extLst>
          </p:cNvPr>
          <p:cNvSpPr txBox="1"/>
          <p:nvPr/>
        </p:nvSpPr>
        <p:spPr>
          <a:xfrm>
            <a:off x="478496" y="2594269"/>
            <a:ext cx="5336743" cy="30080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Provide an a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erial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drawing or engineering plans of proposed project site with pumpout location marked.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Google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arth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provide a broader marked aerial view of where the pumpout will be placed. </a:t>
            </a:r>
            <a:endParaRPr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">
            <a:extLst>
              <a:ext uri="{FF2B5EF4-FFF2-40B4-BE49-F238E27FC236}">
                <a16:creationId xmlns:a16="http://schemas.microsoft.com/office/drawing/2014/main" id="{F8207B9E-8E6F-C577-59E7-14ED7173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75109" y="1171944"/>
            <a:ext cx="5581289" cy="5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26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 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B5E8"/>
      </a:accent1>
      <a:accent2>
        <a:srgbClr val="C7E9FA"/>
      </a:accent2>
      <a:accent3>
        <a:srgbClr val="117AC0"/>
      </a:accent3>
      <a:accent4>
        <a:srgbClr val="0153A0"/>
      </a:accent4>
      <a:accent5>
        <a:srgbClr val="243F78"/>
      </a:accent5>
      <a:accent6>
        <a:srgbClr val="2E527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G-DEP MasterSlides Template_v11022021-" id="{2B5C3F11-2D1C-0346-A05B-D8DF9C08BE0F}" vid="{58A7D8D1-8D2E-114E-82D1-FACBD2697E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1101</Words>
  <Application>Microsoft Office PowerPoint</Application>
  <PresentationFormat>Widescreen</PresentationFormat>
  <Paragraphs>114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Arial,Sans-Serif</vt:lpstr>
      <vt:lpstr>Calibri</vt:lpstr>
      <vt:lpstr>Franklin Gothic</vt:lpstr>
      <vt:lpstr>Verdana</vt:lpstr>
      <vt:lpstr>Office Theme</vt:lpstr>
      <vt:lpstr>CLEAN VESSEL ACT GRANT PROGRAM: PUMPOUT GRANT APPLICATION PROCESS</vt:lpstr>
      <vt:lpstr>CLEAN VESSEL ACT (CVA) GRANT PROGRAM</vt:lpstr>
      <vt:lpstr>ALLOWABLE PROJECTS AND EXPENSES</vt:lpstr>
      <vt:lpstr>CVA APPLICATION CHECKLIST</vt:lpstr>
      <vt:lpstr>CVA GRANT APPLICATION</vt:lpstr>
      <vt:lpstr>PROJECT BUDGET</vt:lpstr>
      <vt:lpstr>PROJECT BUDGET</vt:lpstr>
      <vt:lpstr>FFATA FORM</vt:lpstr>
      <vt:lpstr>PLAN YOUR PROJECT</vt:lpstr>
      <vt:lpstr>PLAN YOUR PROJECT (CONTINUED)</vt:lpstr>
      <vt:lpstr>PUMPOUT SIGNAGE</vt:lpstr>
      <vt:lpstr>DIVISION OF CORPORATIONS REGISTRATION</vt:lpstr>
      <vt:lpstr>DIVISION OF CORPORATIONS   (FICTITIOUS NAME)</vt:lpstr>
      <vt:lpstr>VENDOR REGISTRATION</vt:lpstr>
      <vt:lpstr>SAM.GOV REGISTRATION </vt:lpstr>
      <vt:lpstr>W-9</vt:lpstr>
      <vt:lpstr>INSURANCE REQUIREMENTS</vt:lpstr>
      <vt:lpstr>WORKERS COMPENSATION EXEMPTION FORM </vt:lpstr>
      <vt:lpstr>SELF-INSURED</vt:lpstr>
      <vt:lpstr>SUBMIT YOUR CVA APPLICATION</vt:lpstr>
      <vt:lpstr>CVA APPLICATION PROCESS 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Galoso, Franko</dc:creator>
  <cp:lastModifiedBy>Faragalla, Sandra</cp:lastModifiedBy>
  <cp:revision>5</cp:revision>
  <dcterms:created xsi:type="dcterms:W3CDTF">2021-11-02T20:05:09Z</dcterms:created>
  <dcterms:modified xsi:type="dcterms:W3CDTF">2025-12-31T21:26:34Z</dcterms:modified>
</cp:coreProperties>
</file>