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0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8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2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2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3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7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1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50C9E-E791-9843-B7EF-DD418EE941F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3304E-0B31-B24F-AB83-3C0D6234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3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3591" y="1554277"/>
            <a:ext cx="2215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BIOLOGICAL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5597" y="1558902"/>
            <a:ext cx="2443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MECHANICAL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367761" y="1544667"/>
            <a:ext cx="1946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CHEMICAL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9268" y="3669774"/>
            <a:ext cx="2483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COMBATTING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35524" y="2519078"/>
            <a:ext cx="2358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PREVENTION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35444" y="4820471"/>
            <a:ext cx="1874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CLEAN-UP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899652" y="740543"/>
            <a:ext cx="288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METHODOLOGY</a:t>
            </a:r>
            <a:endParaRPr lang="en-US" sz="32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110"/>
              </p:ext>
            </p:extLst>
          </p:nvPr>
        </p:nvGraphicFramePr>
        <p:xfrm>
          <a:off x="3705733" y="2428172"/>
          <a:ext cx="7423482" cy="3037236"/>
        </p:xfrm>
        <a:graphic>
          <a:graphicData uri="http://schemas.openxmlformats.org/drawingml/2006/table">
            <a:tbl>
              <a:tblPr/>
              <a:tblGrid>
                <a:gridCol w="2474494"/>
                <a:gridCol w="2474494"/>
                <a:gridCol w="2474494"/>
              </a:tblGrid>
              <a:tr h="1012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0"/>
            <a:ext cx="3220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Innovative Technologies -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35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Frazer,Tom K</dc:creator>
  <cp:lastModifiedBy>Frazer,Tom K</cp:lastModifiedBy>
  <cp:revision>4</cp:revision>
  <dcterms:created xsi:type="dcterms:W3CDTF">2019-08-01T10:29:53Z</dcterms:created>
  <dcterms:modified xsi:type="dcterms:W3CDTF">2019-08-01T11:01:12Z</dcterms:modified>
</cp:coreProperties>
</file>