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50" r:id="rId5"/>
    <p:sldId id="396" r:id="rId6"/>
    <p:sldId id="446" r:id="rId7"/>
    <p:sldId id="391" r:id="rId8"/>
    <p:sldId id="437" r:id="rId9"/>
    <p:sldId id="441" r:id="rId10"/>
    <p:sldId id="447" r:id="rId11"/>
    <p:sldId id="445" r:id="rId12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ger, Christina G" initials="CCG" lastIdx="2" clrIdx="0">
    <p:extLst>
      <p:ext uri="{19B8F6BF-5375-455C-9EA6-DF929625EA0E}">
        <p15:presenceInfo xmlns:p15="http://schemas.microsoft.com/office/powerpoint/2012/main" userId="Coger, Christina G" providerId="None"/>
      </p:ext>
    </p:extLst>
  </p:cmAuthor>
  <p:cmAuthor id="2" name="Weeks, Stefani" initials="WS" lastIdx="1" clrIdx="1">
    <p:extLst>
      <p:ext uri="{19B8F6BF-5375-455C-9EA6-DF929625EA0E}">
        <p15:presenceInfo xmlns:p15="http://schemas.microsoft.com/office/powerpoint/2012/main" userId="S::Stefani.Weeks@FloridaDEP.gov::dffc99ec-8cc8-4a1f-99e0-ed7822ac6b13" providerId="AD"/>
      </p:ext>
    </p:extLst>
  </p:cmAuthor>
  <p:cmAuthor id="3" name="Morris, Kristine P." initials="MKP" lastIdx="11" clrIdx="2">
    <p:extLst>
      <p:ext uri="{19B8F6BF-5375-455C-9EA6-DF929625EA0E}">
        <p15:presenceInfo xmlns:p15="http://schemas.microsoft.com/office/powerpoint/2012/main" userId="S::Kristine.P.Morris@FloridaDEP.gov::936aa578-13ad-44d4-a7d2-502c87dfc3f4" providerId="AD"/>
      </p:ext>
    </p:extLst>
  </p:cmAuthor>
  <p:cmAuthor id="4" name="kpm" initials="kpm" lastIdx="8" clrIdx="3">
    <p:extLst>
      <p:ext uri="{19B8F6BF-5375-455C-9EA6-DF929625EA0E}">
        <p15:presenceInfo xmlns:p15="http://schemas.microsoft.com/office/powerpoint/2012/main" userId="kp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es, Pamela" userId="6362697f-7980-4aef-92a5-04715ffc10cd" providerId="ADAL" clId="{037CD344-5649-42C8-8C72-896783CB5D1A}"/>
    <pc:docChg chg="modSld">
      <pc:chgData name="Flores, Pamela" userId="6362697f-7980-4aef-92a5-04715ffc10cd" providerId="ADAL" clId="{037CD344-5649-42C8-8C72-896783CB5D1A}" dt="2022-03-21T13:20:30.832" v="301" actId="962"/>
      <pc:docMkLst>
        <pc:docMk/>
      </pc:docMkLst>
      <pc:sldChg chg="addSp delSp modSp">
        <pc:chgData name="Flores, Pamela" userId="6362697f-7980-4aef-92a5-04715ffc10cd" providerId="ADAL" clId="{037CD344-5649-42C8-8C72-896783CB5D1A}" dt="2022-03-21T13:19:21.225" v="161" actId="962"/>
        <pc:sldMkLst>
          <pc:docMk/>
          <pc:sldMk cId="0" sldId="350"/>
        </pc:sldMkLst>
        <pc:spChg chg="add del mod">
          <ac:chgData name="Flores, Pamela" userId="6362697f-7980-4aef-92a5-04715ffc10cd" providerId="ADAL" clId="{037CD344-5649-42C8-8C72-896783CB5D1A}" dt="2022-03-21T13:18:50.889" v="143"/>
          <ac:spMkLst>
            <pc:docMk/>
            <pc:sldMk cId="0" sldId="350"/>
            <ac:spMk id="2" creationId="{9B7CEDEE-3FC9-4516-98DA-16FC70086B9C}"/>
          </ac:spMkLst>
        </pc:spChg>
        <pc:spChg chg="mod">
          <ac:chgData name="Flores, Pamela" userId="6362697f-7980-4aef-92a5-04715ffc10cd" providerId="ADAL" clId="{037CD344-5649-42C8-8C72-896783CB5D1A}" dt="2022-03-21T13:19:21.225" v="161" actId="962"/>
          <ac:spMkLst>
            <pc:docMk/>
            <pc:sldMk cId="0" sldId="350"/>
            <ac:spMk id="7" creationId="{CA38E071-145E-4224-A6D8-0CBD848257C0}"/>
          </ac:spMkLst>
        </pc:spChg>
        <pc:picChg chg="mod">
          <ac:chgData name="Flores, Pamela" userId="6362697f-7980-4aef-92a5-04715ffc10cd" providerId="ADAL" clId="{037CD344-5649-42C8-8C72-896783CB5D1A}" dt="2022-03-21T13:17:50.727" v="0" actId="962"/>
          <ac:picMkLst>
            <pc:docMk/>
            <pc:sldMk cId="0" sldId="350"/>
            <ac:picMk id="6" creationId="{18C336F2-35E2-41EE-AC1A-1F32624671DC}"/>
          </ac:picMkLst>
        </pc:picChg>
      </pc:sldChg>
      <pc:sldChg chg="modSp">
        <pc:chgData name="Flores, Pamela" userId="6362697f-7980-4aef-92a5-04715ffc10cd" providerId="ADAL" clId="{037CD344-5649-42C8-8C72-896783CB5D1A}" dt="2022-03-21T13:19:53.977" v="218" actId="962"/>
        <pc:sldMkLst>
          <pc:docMk/>
          <pc:sldMk cId="294464348" sldId="391"/>
        </pc:sldMkLst>
        <pc:spChg chg="mod">
          <ac:chgData name="Flores, Pamela" userId="6362697f-7980-4aef-92a5-04715ffc10cd" providerId="ADAL" clId="{037CD344-5649-42C8-8C72-896783CB5D1A}" dt="2022-03-21T13:19:53.977" v="218" actId="962"/>
          <ac:spMkLst>
            <pc:docMk/>
            <pc:sldMk cId="294464348" sldId="391"/>
            <ac:spMk id="9217" creationId="{04A52561-6650-4328-8A5C-23084A98C516}"/>
          </ac:spMkLst>
        </pc:spChg>
        <pc:picChg chg="mod">
          <ac:chgData name="Flores, Pamela" userId="6362697f-7980-4aef-92a5-04715ffc10cd" providerId="ADAL" clId="{037CD344-5649-42C8-8C72-896783CB5D1A}" dt="2022-03-21T13:18:08.488" v="84" actId="962"/>
          <ac:picMkLst>
            <pc:docMk/>
            <pc:sldMk cId="294464348" sldId="391"/>
            <ac:picMk id="2" creationId="{245D807F-C1B4-423A-84DE-C644626B73C7}"/>
          </ac:picMkLst>
        </pc:picChg>
      </pc:sldChg>
      <pc:sldChg chg="modSp">
        <pc:chgData name="Flores, Pamela" userId="6362697f-7980-4aef-92a5-04715ffc10cd" providerId="ADAL" clId="{037CD344-5649-42C8-8C72-896783CB5D1A}" dt="2022-03-21T13:19:33.545" v="180" actId="962"/>
        <pc:sldMkLst>
          <pc:docMk/>
          <pc:sldMk cId="1449853308" sldId="396"/>
        </pc:sldMkLst>
        <pc:spChg chg="mod">
          <ac:chgData name="Flores, Pamela" userId="6362697f-7980-4aef-92a5-04715ffc10cd" providerId="ADAL" clId="{037CD344-5649-42C8-8C72-896783CB5D1A}" dt="2022-03-21T13:19:33.545" v="180" actId="962"/>
          <ac:spMkLst>
            <pc:docMk/>
            <pc:sldMk cId="1449853308" sldId="396"/>
            <ac:spMk id="9217" creationId="{04A52561-6650-4328-8A5C-23084A98C516}"/>
          </ac:spMkLst>
        </pc:spChg>
      </pc:sldChg>
      <pc:sldChg chg="modSp">
        <pc:chgData name="Flores, Pamela" userId="6362697f-7980-4aef-92a5-04715ffc10cd" providerId="ADAL" clId="{037CD344-5649-42C8-8C72-896783CB5D1A}" dt="2022-03-21T13:20:02.032" v="237" actId="962"/>
        <pc:sldMkLst>
          <pc:docMk/>
          <pc:sldMk cId="754666186" sldId="437"/>
        </pc:sldMkLst>
        <pc:spChg chg="mod">
          <ac:chgData name="Flores, Pamela" userId="6362697f-7980-4aef-92a5-04715ffc10cd" providerId="ADAL" clId="{037CD344-5649-42C8-8C72-896783CB5D1A}" dt="2022-03-21T13:20:02.032" v="237" actId="962"/>
          <ac:spMkLst>
            <pc:docMk/>
            <pc:sldMk cId="754666186" sldId="437"/>
            <ac:spMk id="9217" creationId="{04A52561-6650-4328-8A5C-23084A98C516}"/>
          </ac:spMkLst>
        </pc:spChg>
      </pc:sldChg>
      <pc:sldChg chg="modSp">
        <pc:chgData name="Flores, Pamela" userId="6362697f-7980-4aef-92a5-04715ffc10cd" providerId="ADAL" clId="{037CD344-5649-42C8-8C72-896783CB5D1A}" dt="2022-03-21T13:20:12.381" v="256" actId="962"/>
        <pc:sldMkLst>
          <pc:docMk/>
          <pc:sldMk cId="3351109425" sldId="441"/>
        </pc:sldMkLst>
        <pc:spChg chg="mod">
          <ac:chgData name="Flores, Pamela" userId="6362697f-7980-4aef-92a5-04715ffc10cd" providerId="ADAL" clId="{037CD344-5649-42C8-8C72-896783CB5D1A}" dt="2022-03-21T13:20:12.381" v="256" actId="962"/>
          <ac:spMkLst>
            <pc:docMk/>
            <pc:sldMk cId="3351109425" sldId="441"/>
            <ac:spMk id="9217" creationId="{04A52561-6650-4328-8A5C-23084A98C516}"/>
          </ac:spMkLst>
        </pc:spChg>
      </pc:sldChg>
      <pc:sldChg chg="modSp">
        <pc:chgData name="Flores, Pamela" userId="6362697f-7980-4aef-92a5-04715ffc10cd" providerId="ADAL" clId="{037CD344-5649-42C8-8C72-896783CB5D1A}" dt="2022-03-21T13:20:30.832" v="301" actId="962"/>
        <pc:sldMkLst>
          <pc:docMk/>
          <pc:sldMk cId="2427341857" sldId="445"/>
        </pc:sldMkLst>
        <pc:spChg chg="mod">
          <ac:chgData name="Flores, Pamela" userId="6362697f-7980-4aef-92a5-04715ffc10cd" providerId="ADAL" clId="{037CD344-5649-42C8-8C72-896783CB5D1A}" dt="2022-03-21T13:20:30.832" v="301" actId="962"/>
          <ac:spMkLst>
            <pc:docMk/>
            <pc:sldMk cId="2427341857" sldId="445"/>
            <ac:spMk id="13317" creationId="{47DC88A8-1F3F-48B0-ADB6-DB7315C6ED59}"/>
          </ac:spMkLst>
        </pc:spChg>
        <pc:picChg chg="mod">
          <ac:chgData name="Flores, Pamela" userId="6362697f-7980-4aef-92a5-04715ffc10cd" providerId="ADAL" clId="{037CD344-5649-42C8-8C72-896783CB5D1A}" dt="2022-03-21T13:18:32.575" v="141" actId="962"/>
          <ac:picMkLst>
            <pc:docMk/>
            <pc:sldMk cId="2427341857" sldId="445"/>
            <ac:picMk id="2" creationId="{F3C81930-920F-4D71-9233-0514F5CCBBE6}"/>
          </ac:picMkLst>
        </pc:picChg>
        <pc:picChg chg="mod">
          <ac:chgData name="Flores, Pamela" userId="6362697f-7980-4aef-92a5-04715ffc10cd" providerId="ADAL" clId="{037CD344-5649-42C8-8C72-896783CB5D1A}" dt="2022-03-21T13:18:27.483" v="140" actId="962"/>
          <ac:picMkLst>
            <pc:docMk/>
            <pc:sldMk cId="2427341857" sldId="445"/>
            <ac:picMk id="3" creationId="{352A3C84-F854-41A6-AA8E-DC567D5868C3}"/>
          </ac:picMkLst>
        </pc:picChg>
      </pc:sldChg>
      <pc:sldChg chg="modSp">
        <pc:chgData name="Flores, Pamela" userId="6362697f-7980-4aef-92a5-04715ffc10cd" providerId="ADAL" clId="{037CD344-5649-42C8-8C72-896783CB5D1A}" dt="2022-03-21T13:19:44.400" v="199" actId="962"/>
        <pc:sldMkLst>
          <pc:docMk/>
          <pc:sldMk cId="2991075266" sldId="446"/>
        </pc:sldMkLst>
        <pc:spChg chg="mod">
          <ac:chgData name="Flores, Pamela" userId="6362697f-7980-4aef-92a5-04715ffc10cd" providerId="ADAL" clId="{037CD344-5649-42C8-8C72-896783CB5D1A}" dt="2022-03-21T13:19:44.400" v="199" actId="962"/>
          <ac:spMkLst>
            <pc:docMk/>
            <pc:sldMk cId="2991075266" sldId="446"/>
            <ac:spMk id="9217" creationId="{04A52561-6650-4328-8A5C-23084A98C516}"/>
          </ac:spMkLst>
        </pc:spChg>
      </pc:sldChg>
      <pc:sldChg chg="modSp">
        <pc:chgData name="Flores, Pamela" userId="6362697f-7980-4aef-92a5-04715ffc10cd" providerId="ADAL" clId="{037CD344-5649-42C8-8C72-896783CB5D1A}" dt="2022-03-21T13:20:22.617" v="275" actId="962"/>
        <pc:sldMkLst>
          <pc:docMk/>
          <pc:sldMk cId="3735745288" sldId="447"/>
        </pc:sldMkLst>
        <pc:spChg chg="mod">
          <ac:chgData name="Flores, Pamela" userId="6362697f-7980-4aef-92a5-04715ffc10cd" providerId="ADAL" clId="{037CD344-5649-42C8-8C72-896783CB5D1A}" dt="2022-03-21T13:20:22.617" v="275" actId="962"/>
          <ac:spMkLst>
            <pc:docMk/>
            <pc:sldMk cId="3735745288" sldId="447"/>
            <ac:spMk id="9217" creationId="{04A52561-6650-4328-8A5C-23084A98C51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7F76CA-7F6A-4C1F-B030-DBDC3E648B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31161C-CCAF-4D9A-BDEB-8C7E97BE4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CB09A5B-44DD-406D-A6FD-126A782442F3}" type="datetimeFigureOut">
              <a:rPr lang="en-US"/>
              <a:pPr>
                <a:defRPr/>
              </a:pPr>
              <a:t>3/21/2022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B1097-9242-4765-923C-ED922F4B1A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495FC-7B74-4387-B05E-E45E92C926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247FFC-A859-4303-93BB-7D3CB049FB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52F7EE-7547-461D-AED4-C4BD16A4FE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E49C9-B770-42E3-85B5-865D0F9B24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4657DF-858B-4583-8DAE-FB24811917F7}" type="datetimeFigureOut">
              <a:rPr lang="en-US"/>
              <a:pPr>
                <a:defRPr/>
              </a:pPr>
              <a:t>3/21/2022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B8ADA71-6360-45A2-95F7-0698C6FB04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9164D5B-585B-4361-BA06-EDF228427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30261-4788-4582-B8B3-4F8A7F3B22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9A69C-D7AD-4438-B31E-1EBB606CA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A2F7DB-FC5A-40D6-A53D-ED711FBA37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703C79DA-A0B0-4A10-94F9-EAC2D34337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C1562-186E-774B-8965-A05895969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0798-0BB4-C040-9A6A-0539732C6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46B456-25DD-4360-B643-F62ED179A83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F3E4E395-ACB1-4240-85F7-2FB457EBA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18E4CAFE-6960-4E90-8122-40BA8265E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dirty="0"/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36BE7580-5BBD-4394-8BD0-32EF8134E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DD266B-D8CB-4F32-B116-9E00968E84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498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F3E4E395-ACB1-4240-85F7-2FB457EBA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18E4CAFE-6960-4E90-8122-40BA8265E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dirty="0"/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36BE7580-5BBD-4394-8BD0-32EF8134E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DD266B-D8CB-4F32-B116-9E00968E84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930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F3E4E395-ACB1-4240-85F7-2FB457EBA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18E4CAFE-6960-4E90-8122-40BA8265E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dirty="0"/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36BE7580-5BBD-4394-8BD0-32EF8134E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DD266B-D8CB-4F32-B116-9E00968E84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731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F3E4E395-ACB1-4240-85F7-2FB457EBA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18E4CAFE-6960-4E90-8122-40BA8265E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dirty="0"/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36BE7580-5BBD-4394-8BD0-32EF8134E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DD266B-D8CB-4F32-B116-9E00968E84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811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F3E4E395-ACB1-4240-85F7-2FB457EBA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18E4CAFE-6960-4E90-8122-40BA8265E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dirty="0"/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36BE7580-5BBD-4394-8BD0-32EF8134E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DD266B-D8CB-4F32-B116-9E00968E84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6004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F3E4E395-ACB1-4240-85F7-2FB457EBA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18E4CAFE-6960-4E90-8122-40BA8265E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dirty="0"/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36BE7580-5BBD-4394-8BD0-32EF8134E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DD266B-D8CB-4F32-B116-9E00968E84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1731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703C79DA-A0B0-4A10-94F9-EAC2D34337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C1562-186E-774B-8965-A05895969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cs typeface="Calibri"/>
              </a:rPr>
              <a:t>We are looking for input on:</a:t>
            </a:r>
          </a:p>
          <a:p>
            <a:pPr>
              <a:defRPr/>
            </a:pPr>
            <a:endParaRPr lang="en-US" b="1">
              <a:cs typeface="Calibri"/>
            </a:endParaRPr>
          </a:p>
          <a:p>
            <a:pPr>
              <a:defRPr/>
            </a:pPr>
            <a:r>
              <a:rPr lang="en-US" b="1">
                <a:cs typeface="Calibri"/>
              </a:rPr>
              <a:t>1. Strategy concepts</a:t>
            </a:r>
          </a:p>
          <a:p>
            <a:pPr>
              <a:defRPr/>
            </a:pPr>
            <a:r>
              <a:rPr lang="en-US" b="1">
                <a:cs typeface="Calibri"/>
              </a:rPr>
              <a:t>2. Projects, and please reach to those points of contact as well </a:t>
            </a:r>
          </a:p>
          <a:p>
            <a:pPr>
              <a:defRPr/>
            </a:pPr>
            <a:r>
              <a:rPr lang="en-US" b="1">
                <a:cs typeface="Calibri"/>
              </a:rPr>
              <a:t>3. MFL and MFL expression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0798-0BB4-C040-9A6A-0539732C6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46B456-25DD-4360-B643-F62ED179A8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0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094B2BEE-0ABF-459A-ADC6-51FA263DE4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E70B07D0-2719-4E1C-964C-DFE07981D2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82638" y="-144463"/>
            <a:ext cx="1016000" cy="1536701"/>
            <a:chOff x="782638" y="-144463"/>
            <a:chExt cx="1016000" cy="1536701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B1293F84-A3E6-448E-81D5-3E24C15BE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5975" y="-144463"/>
              <a:ext cx="935038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6" name="Picture 14" descr="Florida Department of Environmental Protection Logo">
              <a:extLst>
                <a:ext uri="{FF2B5EF4-FFF2-40B4-BE49-F238E27FC236}">
                  <a16:creationId xmlns:a16="http://schemas.microsoft.com/office/drawing/2014/main" id="{E80F7FF5-FB56-4BC7-A59F-B745C63D6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CDB77F-B982-324E-961F-B62F9D99A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4723"/>
            <a:ext cx="10515600" cy="3302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0948D7-DDBA-450A-BCF0-7F02AB4614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DBF35-7E06-4720-AD0E-D6BA8FD30F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6D967-05C4-4DA1-AEE6-B1314C3CE4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5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F012F240-C211-48DA-BD35-2278BFE6476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82638" y="-144463"/>
            <a:ext cx="1016000" cy="1536701"/>
            <a:chOff x="782638" y="-144463"/>
            <a:chExt cx="1016000" cy="1536701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C37192BE-B421-4F0F-97E7-03EC6AD6D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5975" y="-144463"/>
              <a:ext cx="935038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B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5" name="Picture 14" descr="Florida Department of Environmental Protection Logo">
              <a:extLst>
                <a:ext uri="{FF2B5EF4-FFF2-40B4-BE49-F238E27FC236}">
                  <a16:creationId xmlns:a16="http://schemas.microsoft.com/office/drawing/2014/main" id="{A7BDE063-0988-4007-B8AD-F241B07D7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74E2BD-A94E-0B47-919D-AB011C614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75" y="2874723"/>
            <a:ext cx="10537825" cy="3302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19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D125EAFD-BAA9-40F1-991F-4F239A65D8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82638" y="-144463"/>
            <a:ext cx="1016000" cy="1536701"/>
            <a:chOff x="782638" y="-144463"/>
            <a:chExt cx="1016000" cy="1536701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E1C7DE11-50AC-4D69-8245-1D1968CEB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5975" y="-144463"/>
              <a:ext cx="935038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B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8" name="Picture 14" descr="Florida Department of Environmental Protection Logo">
              <a:extLst>
                <a:ext uri="{FF2B5EF4-FFF2-40B4-BE49-F238E27FC236}">
                  <a16:creationId xmlns:a16="http://schemas.microsoft.com/office/drawing/2014/main" id="{4AB992BF-EB13-48E6-8E9B-11C52DCCB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7856A5-2186-D247-B15A-B3322FEFA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4723"/>
            <a:ext cx="10515600" cy="3302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E7AC414-BBEC-1041-97FF-D199A993D3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31274" y="365125"/>
            <a:ext cx="9322526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0AF84D-DD63-4F67-BE19-97A569D7BE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7115A-1B6F-46EB-B11C-CA2079C954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6D967-05C4-4DA1-AEE6-B1314C3CE4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5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770" y="365125"/>
            <a:ext cx="942702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Franklin Gothic Demi Cond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ranklin Gothic Medium Cond" panose="020B0606030402020204" pitchFamily="34" charset="0"/>
              </a:defRPr>
            </a:lvl1pPr>
            <a:lvl2pPr>
              <a:defRPr b="0" i="0">
                <a:latin typeface="Franklin Gothic Medium Cond" panose="020B0606030402020204" pitchFamily="34" charset="0"/>
              </a:defRPr>
            </a:lvl2pPr>
            <a:lvl3pPr>
              <a:defRPr b="0" i="0">
                <a:latin typeface="Franklin Gothic Medium Cond" panose="020B0606030402020204" pitchFamily="34" charset="0"/>
              </a:defRPr>
            </a:lvl3pPr>
            <a:lvl4pPr>
              <a:defRPr b="0" i="0">
                <a:latin typeface="Franklin Gothic Medium Cond" panose="020B0606030402020204" pitchFamily="34" charset="0"/>
              </a:defRPr>
            </a:lvl4pPr>
            <a:lvl5pPr>
              <a:defRPr b="0" i="0"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ranklin Gothic Medium Cond" panose="020B0606030402020204" pitchFamily="34" charset="0"/>
              </a:defRPr>
            </a:lvl1pPr>
            <a:lvl2pPr>
              <a:defRPr b="0" i="0">
                <a:latin typeface="Franklin Gothic Medium Cond" panose="020B0606030402020204" pitchFamily="34" charset="0"/>
              </a:defRPr>
            </a:lvl2pPr>
            <a:lvl3pPr>
              <a:defRPr b="0" i="0">
                <a:latin typeface="Franklin Gothic Medium Cond" panose="020B0606030402020204" pitchFamily="34" charset="0"/>
              </a:defRPr>
            </a:lvl3pPr>
            <a:lvl4pPr>
              <a:defRPr b="0" i="0">
                <a:latin typeface="Franklin Gothic Medium Cond" panose="020B0606030402020204" pitchFamily="34" charset="0"/>
              </a:defRPr>
            </a:lvl4pPr>
            <a:lvl5pPr>
              <a:defRPr b="0" i="0"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789A-D10B-4FDF-BB57-0AAA83F8E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D92AA-BC72-408D-95CF-02E4727584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6D967-05C4-4DA1-AEE6-B1314C3CE4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B36AB57-4B29-1046-84F6-7062AE51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394" y="365125"/>
            <a:ext cx="9505406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B91E83-B66C-E346-93C3-0E143847E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4723"/>
            <a:ext cx="10515600" cy="3302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9A2494-EF1E-48A5-A68A-885AFFA976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03030-07F0-4D6D-8D45-9BEFD3328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6D967-05C4-4DA1-AEE6-B1314C3CE4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0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F88DDB0-6E5C-48C8-9D29-88D336496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365125"/>
            <a:ext cx="93218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D957DB6-378F-4D26-A03F-E3850420D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E7BA1269-CF2D-4D91-BC20-3EA6BCF4FF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82638" y="-144463"/>
            <a:ext cx="1016000" cy="1536701"/>
            <a:chOff x="782638" y="-144463"/>
            <a:chExt cx="1016000" cy="1536701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D9C88E8E-A7FE-D946-9A9A-FDCC52D39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5975" y="-144463"/>
              <a:ext cx="935038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B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030" name="Picture 14" descr="Florida Department of Environmental Protection Logo">
              <a:extLst>
                <a:ext uri="{FF2B5EF4-FFF2-40B4-BE49-F238E27FC236}">
                  <a16:creationId xmlns:a16="http://schemas.microsoft.com/office/drawing/2014/main" id="{5915FD56-F7E6-4B14-9C64-2CE33024C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65808-8399-4A34-823B-83D5169EC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95FC3C-D1D5-493A-ABC4-4672E3EA3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6D967-05C4-4DA1-AEE6-B1314C3CE4E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1" r:id="rId4"/>
    <p:sldLayoutId id="2147483712" r:id="rId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Franklin Gothic Demi Cond" panose="020B0603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 Cond" panose="020B06030201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 Cond" panose="020B06030201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 Cond" panose="020B06030201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ranklin Gothic Demi Cond" panose="020B0603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loridadep.gov/water-policy/water-policy/content/outstanding-florida-springs-of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OWP_rulemaking@floridadep.gov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oridadep.gov/water-policy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hyperlink" Target="mailto:Stefani.Weeks@FloridaDEP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>
            <a:extLst>
              <a:ext uri="{FF2B5EF4-FFF2-40B4-BE49-F238E27FC236}">
                <a16:creationId xmlns:a16="http://schemas.microsoft.com/office/drawing/2014/main" id="{18C336F2-35E2-41EE-AC1A-1F3262467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-562397"/>
            <a:ext cx="12191999" cy="8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4">
            <a:extLst>
              <a:ext uri="{FF2B5EF4-FFF2-40B4-BE49-F238E27FC236}">
                <a16:creationId xmlns:a16="http://schemas.microsoft.com/office/drawing/2014/main" id="{7F42B832-123A-4D33-9A4C-1BAAF96FC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975" y="-144463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48B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3316" name="Picture 14" descr="Florida Department of Environmental Protection Logo">
            <a:extLst>
              <a:ext uri="{FF2B5EF4-FFF2-40B4-BE49-F238E27FC236}">
                <a16:creationId xmlns:a16="http://schemas.microsoft.com/office/drawing/2014/main" id="{255853FC-16E2-42CE-B317-A658F47E7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304800"/>
            <a:ext cx="1016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1">
            <a:extLst>
              <a:ext uri="{FF2B5EF4-FFF2-40B4-BE49-F238E27FC236}">
                <a16:creationId xmlns:a16="http://schemas.microsoft.com/office/drawing/2014/main" id="{47DC88A8-1F3F-48B0-ADB6-DB7315C6E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1" y="3429000"/>
            <a:ext cx="100107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Medium" panose="020B0603020102020204" pitchFamily="34" charset="0"/>
              </a:rPr>
              <a:t>March 21, 2022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Medium" panose="020B0603020102020204" pitchFamily="34" charset="0"/>
              </a:rPr>
              <a:t>Stefani Weeks</a:t>
            </a:r>
          </a:p>
        </p:txBody>
      </p:sp>
      <p:sp>
        <p:nvSpPr>
          <p:cNvPr id="7" name="TextBox 1" descr="Title: 62-41.400-402, FAC Outstanding Florida Springs&#10;Rule Development Workshop">
            <a:extLst>
              <a:ext uri="{FF2B5EF4-FFF2-40B4-BE49-F238E27FC236}">
                <a16:creationId xmlns:a16="http://schemas.microsoft.com/office/drawing/2014/main" id="{CA38E071-145E-4224-A6D8-0CBD8482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90" y="1452554"/>
            <a:ext cx="12192000" cy="2862322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62-41.400-402, FAC Outstanding Florida Springs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Rule Development Workshop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Box 1" descr="Title: Workshop Agenda">
            <a:extLst>
              <a:ext uri="{FF2B5EF4-FFF2-40B4-BE49-F238E27FC236}">
                <a16:creationId xmlns:a16="http://schemas.microsoft.com/office/drawing/2014/main" id="{04A52561-6650-4328-8A5C-23084A98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580" y="599243"/>
            <a:ext cx="93592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ea typeface="League Gothic" panose="00000500000000000000" pitchFamily="50" charset="0"/>
                <a:cs typeface="League Gothic" panose="00000500000000000000" pitchFamily="50" charset="0"/>
              </a:rPr>
              <a:t>Workshop Agenda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D02A17D8-C206-4BD4-830E-CEC4709D1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7315"/>
            <a:ext cx="12192000" cy="220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14400" lvl="1" indent="-457200"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Welcome</a:t>
            </a:r>
          </a:p>
          <a:p>
            <a:pPr marL="914400" lvl="1" indent="-457200"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Background</a:t>
            </a:r>
          </a:p>
          <a:p>
            <a:pPr marL="914400" lvl="1" indent="-457200"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Draft Rule Overview</a:t>
            </a:r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Public Comment</a:t>
            </a:r>
          </a:p>
          <a:p>
            <a:pPr marL="457200" lvl="1" indent="0">
              <a:buNone/>
            </a:pPr>
            <a:endParaRPr lang="en-US" sz="2200" b="1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3F09B3-4E6C-4242-9295-CA5AE08C86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6D967-05C4-4DA1-AEE6-B1314C3CE4E6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09F791-7560-45ED-B6C7-5DD177C24481}"/>
              </a:ext>
            </a:extLst>
          </p:cNvPr>
          <p:cNvSpPr/>
          <p:nvPr/>
        </p:nvSpPr>
        <p:spPr>
          <a:xfrm>
            <a:off x="261470" y="5520093"/>
            <a:ext cx="1008207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Link to OFS Rulemaking: </a:t>
            </a:r>
          </a:p>
          <a:p>
            <a:pPr lvl="1"/>
            <a:r>
              <a:rPr lang="en-US" sz="2000" dirty="0">
                <a:hlinkClick r:id="rId3"/>
              </a:rPr>
              <a:t>https://floridadep.gov/water-policy/water-policy/content/outstanding-florida-springs-ofs</a:t>
            </a:r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985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Box 1" descr="Title: Background">
            <a:extLst>
              <a:ext uri="{FF2B5EF4-FFF2-40B4-BE49-F238E27FC236}">
                <a16:creationId xmlns:a16="http://schemas.microsoft.com/office/drawing/2014/main" id="{04A52561-6650-4328-8A5C-23084A98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053" y="236591"/>
            <a:ext cx="92609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ea typeface="League Gothic" panose="00000500000000000000" pitchFamily="50" charset="0"/>
                <a:cs typeface="League Gothic" panose="00000500000000000000" pitchFamily="50" charset="0"/>
              </a:rPr>
              <a:t>Background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D02A17D8-C206-4BD4-830E-CEC4709D1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16" y="2675337"/>
            <a:ext cx="11250968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6262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For Outstanding Florida Springs, section 373.219(3), F.S., requires the Department to adopt:</a:t>
            </a:r>
          </a:p>
          <a:p>
            <a:pPr marL="976312" lvl="2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uniform rules for issuing permits which prevent groundwater withdrawals that are harmful to the water resources</a:t>
            </a:r>
          </a:p>
          <a:p>
            <a:pPr marL="976312" lvl="2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a uniform definition of the term “harmful to the water resources” to provide water management districts with minimum standards necessary to be consistent with the overall water policy of the state</a:t>
            </a:r>
          </a:p>
          <a:p>
            <a:pPr marL="576262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WMDs can adopt a definition that is more protective of the water resources consistent with local or regional conditions and objectives.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EA459-7D4C-40D7-BE8B-28486F859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6D967-05C4-4DA1-AEE6-B1314C3CE4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7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Box 1" descr="Title: Scope of Rule">
            <a:extLst>
              <a:ext uri="{FF2B5EF4-FFF2-40B4-BE49-F238E27FC236}">
                <a16:creationId xmlns:a16="http://schemas.microsoft.com/office/drawing/2014/main" id="{04A52561-6650-4328-8A5C-23084A98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053" y="236591"/>
            <a:ext cx="96589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ea typeface="League Gothic" panose="00000500000000000000" pitchFamily="50" charset="0"/>
                <a:cs typeface="League Gothic" panose="00000500000000000000" pitchFamily="50" charset="0"/>
              </a:rPr>
              <a:t>Scope of Rule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D02A17D8-C206-4BD4-830E-CEC4709D1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17" y="2539952"/>
            <a:ext cx="5625484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6262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Regulates consumptive uses that have the potential to impact an Outstanding Florida Spring as defined in 373.802(4), F.S.</a:t>
            </a:r>
          </a:p>
          <a:p>
            <a:pPr marL="576262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400" b="1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976312" lvl="2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b="1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EA459-7D4C-40D7-BE8B-28486F859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6D967-05C4-4DA1-AEE6-B1314C3CE4E6}" type="slidenum">
              <a:rPr lang="en-US" smtClean="0"/>
              <a:t>4</a:t>
            </a:fld>
            <a:endParaRPr lang="en-US" dirty="0"/>
          </a:p>
        </p:txBody>
      </p:sp>
      <p:pic>
        <p:nvPicPr>
          <p:cNvPr id="2" name="Picture 1" descr="Map of Outstanding Florida Springs">
            <a:extLst>
              <a:ext uri="{FF2B5EF4-FFF2-40B4-BE49-F238E27FC236}">
                <a16:creationId xmlns:a16="http://schemas.microsoft.com/office/drawing/2014/main" id="{245D807F-C1B4-423A-84DE-C644626B7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16" y="2657176"/>
            <a:ext cx="5130184" cy="396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4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Box 1" descr="Title: Uniform Conditions for Issuance of Permits">
            <a:extLst>
              <a:ext uri="{FF2B5EF4-FFF2-40B4-BE49-F238E27FC236}">
                <a16:creationId xmlns:a16="http://schemas.microsoft.com/office/drawing/2014/main" id="{04A52561-6650-4328-8A5C-23084A98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053" y="244260"/>
            <a:ext cx="96697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Uniform Conditions </a:t>
            </a:r>
            <a:r>
              <a:rPr lang="en-US" alt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ea typeface="League Gothic" panose="00000500000000000000" pitchFamily="50" charset="0"/>
                <a:cs typeface="League Gothic" panose="00000500000000000000" pitchFamily="50" charset="0"/>
              </a:rPr>
              <a:t>for Issuance of Permits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64126-4AD3-481A-BB56-E3929FCF9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6D967-05C4-4DA1-AEE6-B1314C3CE4E6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C1EE3-901A-41AF-ADDE-B825A19748E1}"/>
              </a:ext>
            </a:extLst>
          </p:cNvPr>
          <p:cNvSpPr/>
          <p:nvPr/>
        </p:nvSpPr>
        <p:spPr>
          <a:xfrm>
            <a:off x="751367" y="2760561"/>
            <a:ext cx="101257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2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For withdrawals that influence an OFS, permittees must provide reasonable assurance that the condition of issuance are met.</a:t>
            </a:r>
          </a:p>
          <a:p>
            <a:pPr marL="576262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Similar to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CUPCon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 and CFWI Conditions for issuance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576262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66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Box 1" descr="Title: Uniform Definition of Harmful to the Water Resources">
            <a:extLst>
              <a:ext uri="{FF2B5EF4-FFF2-40B4-BE49-F238E27FC236}">
                <a16:creationId xmlns:a16="http://schemas.microsoft.com/office/drawing/2014/main" id="{04A52561-6650-4328-8A5C-23084A98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053" y="244260"/>
            <a:ext cx="1004626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Uniform Definition of Harmful </a:t>
            </a:r>
            <a:r>
              <a:rPr lang="en-US" alt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ea typeface="League Gothic" panose="00000500000000000000" pitchFamily="50" charset="0"/>
                <a:cs typeface="League Gothic" panose="00000500000000000000" pitchFamily="50" charset="0"/>
              </a:rPr>
              <a:t>to the Water 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64126-4AD3-481A-BB56-E3929FCF9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6D967-05C4-4DA1-AEE6-B1314C3CE4E6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7B860E-9453-401B-A078-EDBFF9522988}"/>
              </a:ext>
            </a:extLst>
          </p:cNvPr>
          <p:cNvSpPr/>
          <p:nvPr/>
        </p:nvSpPr>
        <p:spPr>
          <a:xfrm>
            <a:off x="285750" y="2481372"/>
            <a:ext cx="111918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2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Harmful to the Water Resources for Outstanding Florida Springs (OFS) means adversely impacting an OFS in one or more of the ways prohibited in paragraph 62-41.401(2)(g), F.A.C</a:t>
            </a:r>
          </a:p>
          <a:p>
            <a:pPr marL="119062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	(g) Will not cause harm to the water resources of the area in any of the following ways:</a:t>
            </a:r>
          </a:p>
          <a:p>
            <a:pPr lvl="2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1. Will not cause harmful water quality impacts to the water source resulting from the withdrawal or diversion;</a:t>
            </a:r>
          </a:p>
          <a:p>
            <a:pPr lvl="2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2. Will not cause harmful water quality impacts from dewatering discharge to receiving waters;</a:t>
            </a:r>
          </a:p>
          <a:p>
            <a:pPr lvl="2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3. Will not cause harmful saline water intrusion or harmful upconing;</a:t>
            </a:r>
          </a:p>
          <a:p>
            <a:pPr lvl="2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4. Will not cause harmful hydrologic alterations to natural systems, including wetlands or other surface waters; and</a:t>
            </a:r>
          </a:p>
          <a:p>
            <a:pPr lvl="2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5. Will not otherwise cause harmful hydrologic alterations to the water resources of the area;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119062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09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Box 1" descr="Title: Harmful to the Water Resources">
            <a:extLst>
              <a:ext uri="{FF2B5EF4-FFF2-40B4-BE49-F238E27FC236}">
                <a16:creationId xmlns:a16="http://schemas.microsoft.com/office/drawing/2014/main" id="{04A52561-6650-4328-8A5C-23084A98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053" y="244260"/>
            <a:ext cx="96052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ea typeface="League Gothic" panose="00000500000000000000" pitchFamily="50" charset="0"/>
                <a:cs typeface="League Gothic" panose="00000500000000000000" pitchFamily="50" charset="0"/>
              </a:rPr>
              <a:t>Harmful to the Water 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64126-4AD3-481A-BB56-E3929FCF9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6D967-05C4-4DA1-AEE6-B1314C3CE4E6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7B860E-9453-401B-A078-EDBFF9522988}"/>
              </a:ext>
            </a:extLst>
          </p:cNvPr>
          <p:cNvSpPr/>
          <p:nvPr/>
        </p:nvSpPr>
        <p:spPr>
          <a:xfrm>
            <a:off x="285750" y="2481372"/>
            <a:ext cx="1119187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2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Creates criteria for the evaluation of impacts from withdrawals or diversions, on an individual or cumulative basis, on an OFS</a:t>
            </a:r>
            <a:endParaRPr lang="en-US" sz="900" b="1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1033462" lvl="2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Cannot move contamination plume or alter the rate or direction of movement towards an OFS or its spring run</a:t>
            </a:r>
            <a:endParaRPr lang="en-US" sz="900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1033462" lvl="2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Cannot cause harmful water quality impacts from dewatering discharges to the OFS or its spring run</a:t>
            </a:r>
          </a:p>
          <a:p>
            <a:pPr marL="1033462" lvl="2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Cannot increase TDS or chloride concentrations that would detrimentally affect the OFS or its spring run</a:t>
            </a:r>
          </a:p>
          <a:p>
            <a:pPr marL="1033462" lvl="2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Cannot cause adverse impacts to aquatic wetland dependent flora or fauna in the spring</a:t>
            </a:r>
          </a:p>
          <a:p>
            <a:pPr marL="1033462" lvl="2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Cannot cause hydrologic alterations that decrease flow rates to downgradient watercourses</a:t>
            </a:r>
          </a:p>
          <a:p>
            <a:pPr marL="119062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45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81930-920F-4D71-9233-0514F5CC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" y="0"/>
            <a:ext cx="12192000" cy="6857999"/>
          </a:xfrm>
          <a:prstGeom prst="rect">
            <a:avLst/>
          </a:prstGeom>
        </p:spPr>
      </p:pic>
      <p:sp>
        <p:nvSpPr>
          <p:cNvPr id="14" name="Freeform 14">
            <a:extLst>
              <a:ext uri="{FF2B5EF4-FFF2-40B4-BE49-F238E27FC236}">
                <a16:creationId xmlns:a16="http://schemas.microsoft.com/office/drawing/2014/main" id="{7F42B832-123A-4D33-9A4C-1BAAF96FC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975" y="-144463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48B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6" name="Picture 14" descr="Florida Department of Environmental Protection Logo">
            <a:extLst>
              <a:ext uri="{FF2B5EF4-FFF2-40B4-BE49-F238E27FC236}">
                <a16:creationId xmlns:a16="http://schemas.microsoft.com/office/drawing/2014/main" id="{255853FC-16E2-42CE-B317-A658F47E7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304800"/>
            <a:ext cx="1016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1" descr="Title: Public Comment">
            <a:extLst>
              <a:ext uri="{FF2B5EF4-FFF2-40B4-BE49-F238E27FC236}">
                <a16:creationId xmlns:a16="http://schemas.microsoft.com/office/drawing/2014/main" id="{47DC88A8-1F3F-48B0-ADB6-DB7315C6E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594" y="393719"/>
            <a:ext cx="10010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Public Comment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68DC322-B1CB-438A-9D16-2CA448C65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8" y="3882411"/>
            <a:ext cx="1158410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00" dirty="0">
                <a:solidFill>
                  <a:schemeClr val="bg1"/>
                </a:solidFill>
                <a:latin typeface="Franklin Gothic Medium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www.floridadep.gov/water-policy</a:t>
            </a:r>
            <a:r>
              <a:rPr lang="en-US" altLang="en-US" sz="4000" dirty="0">
                <a:solidFill>
                  <a:schemeClr val="bg1"/>
                </a:solidFill>
                <a:latin typeface="Franklin Gothic Medium"/>
              </a:rPr>
              <a:t> </a:t>
            </a:r>
            <a:endParaRPr lang="en-US" alt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Franklin Gothic Mediu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OWP_rulemaking@floridadep.gov</a:t>
            </a:r>
            <a:endParaRPr lang="en-US" altLang="en-US" sz="4000" dirty="0">
              <a:solidFill>
                <a:schemeClr val="bg1"/>
              </a:solidFill>
              <a:latin typeface="Franklin Gothic Medium" panose="020B06030201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00" dirty="0">
                <a:solidFill>
                  <a:schemeClr val="bg1"/>
                </a:solidFill>
                <a:latin typeface="Franklin Gothic Medium"/>
              </a:rPr>
              <a:t>Please submit public comments by April 8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00" dirty="0">
                <a:solidFill>
                  <a:schemeClr val="bg1"/>
                </a:solidFill>
                <a:latin typeface="Franklin Gothic Medium"/>
              </a:rPr>
              <a:t>Or contact </a:t>
            </a:r>
            <a:r>
              <a:rPr lang="en-US" altLang="en-US" sz="4000" dirty="0">
                <a:solidFill>
                  <a:schemeClr val="bg1"/>
                </a:solidFill>
                <a:latin typeface="Franklin Gothic Medium"/>
                <a:hlinkClick r:id="rId9"/>
              </a:rPr>
              <a:t>Stefani.Weeks@FloridaDEP.gov</a:t>
            </a:r>
            <a:endParaRPr lang="en-US" alt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FAEBB-82BA-4825-A5C9-75D17DA626BE}"/>
              </a:ext>
            </a:extLst>
          </p:cNvPr>
          <p:cNvSpPr/>
          <p:nvPr/>
        </p:nvSpPr>
        <p:spPr>
          <a:xfrm>
            <a:off x="1188297" y="1553845"/>
            <a:ext cx="6294958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Franklin Gothic Medium"/>
              </a:rPr>
              <a:t>Participants will be given 3 minutes to make their comments. </a:t>
            </a:r>
            <a:endParaRPr lang="en-US" dirty="0">
              <a:solidFill>
                <a:schemeClr val="bg1"/>
              </a:solidFill>
              <a:latin typeface="Franklin Gothic Medium"/>
            </a:endParaRPr>
          </a:p>
          <a:p>
            <a:pPr>
              <a:spcBef>
                <a:spcPts val="0"/>
              </a:spcBef>
            </a:pPr>
            <a:endParaRPr lang="en-US" sz="2800" dirty="0">
              <a:solidFill>
                <a:schemeClr val="bg1"/>
              </a:solidFill>
              <a:latin typeface="Franklin Gothic Medium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Franklin Gothic Medium"/>
              </a:rPr>
              <a:t>Written comments may be submitted to the email address below.</a:t>
            </a:r>
            <a:endParaRPr lang="en-US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Timer" descr="Public comment timer">
            <a:hlinkClick r:id="" action="ppaction://media"/>
            <a:extLst>
              <a:ext uri="{FF2B5EF4-FFF2-40B4-BE49-F238E27FC236}">
                <a16:creationId xmlns:a16="http://schemas.microsoft.com/office/drawing/2014/main" id="{352A3C84-F854-41A6-AA8E-DC567D586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84871" y="1798956"/>
            <a:ext cx="3447097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418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F9390E178841429D420544B2687609" ma:contentTypeVersion="13" ma:contentTypeDescription="Create a new document." ma:contentTypeScope="" ma:versionID="1c8e4e76c236cda3dc8e558cb07e2796">
  <xsd:schema xmlns:xsd="http://www.w3.org/2001/XMLSchema" xmlns:xs="http://www.w3.org/2001/XMLSchema" xmlns:p="http://schemas.microsoft.com/office/2006/metadata/properties" xmlns:ns1="http://schemas.microsoft.com/sharepoint/v3" xmlns:ns3="4dc50b24-e987-464e-b9d9-90608ada9c23" xmlns:ns4="1548ebe3-39ab-4d6f-96da-2e9254c2252b" targetNamespace="http://schemas.microsoft.com/office/2006/metadata/properties" ma:root="true" ma:fieldsID="c4fe952bc95d476d39169e73064e6558" ns1:_="" ns3:_="" ns4:_="">
    <xsd:import namespace="http://schemas.microsoft.com/sharepoint/v3"/>
    <xsd:import namespace="4dc50b24-e987-464e-b9d9-90608ada9c23"/>
    <xsd:import namespace="1548ebe3-39ab-4d6f-96da-2e9254c225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c50b24-e987-464e-b9d9-90608ada9c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8ebe3-39ab-4d6f-96da-2e9254c22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1FA566-C68D-4442-8598-473174CE22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dc50b24-e987-464e-b9d9-90608ada9c23"/>
    <ds:schemaRef ds:uri="1548ebe3-39ab-4d6f-96da-2e9254c225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A758BB-0BA0-4282-9AF3-ADE19CD47115}">
  <ds:schemaRefs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1548ebe3-39ab-4d6f-96da-2e9254c2252b"/>
    <ds:schemaRef ds:uri="http://schemas.microsoft.com/office/2006/documentManagement/types"/>
    <ds:schemaRef ds:uri="http://purl.org/dc/elements/1.1/"/>
    <ds:schemaRef ds:uri="http://purl.org/dc/dcmitype/"/>
    <ds:schemaRef ds:uri="4dc50b24-e987-464e-b9d9-90608ada9c23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BFFDE0D-F39F-41CC-8C00-1EF8F86068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8093</TotalTime>
  <Words>408</Words>
  <Application>Microsoft Office PowerPoint</Application>
  <PresentationFormat>Widescreen</PresentationFormat>
  <Paragraphs>66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Franklin Gothic Demi Cond</vt:lpstr>
      <vt:lpstr>Franklin Gothic Medium</vt:lpstr>
      <vt:lpstr>Franklin Gothic Medium Cond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Juni Hylton</dc:creator>
  <cp:keywords/>
  <dc:description/>
  <cp:lastModifiedBy>Flores, Pamela</cp:lastModifiedBy>
  <cp:revision>151</cp:revision>
  <cp:lastPrinted>2017-10-06T15:40:12Z</cp:lastPrinted>
  <dcterms:created xsi:type="dcterms:W3CDTF">2017-09-27T12:38:32Z</dcterms:created>
  <dcterms:modified xsi:type="dcterms:W3CDTF">2022-03-21T13:21:12Z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0x01010062F9390E178841429D420544B2687609</vt:lpwstr>
  </property>
  <property fmtid="{D5CDD505-2E9C-101B-9397-08002B2CF9AE}" pid="3" name="_dlc_DocIdItemGuid">
    <vt:lpwstr>f3999803-1dcb-451b-8eee-33227d6d7049</vt:lpwstr>
  </property>
</Properties>
</file>