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68" r:id="rId2"/>
    <p:sldMasterId id="2147483669" r:id="rId3"/>
    <p:sldMasterId id="2147485110" r:id="rId4"/>
    <p:sldMasterId id="2147485308" r:id="rId5"/>
    <p:sldMasterId id="2147486617" r:id="rId6"/>
  </p:sldMasterIdLst>
  <p:notesMasterIdLst>
    <p:notesMasterId r:id="rId24"/>
  </p:notesMasterIdLst>
  <p:sldIdLst>
    <p:sldId id="283" r:id="rId7"/>
    <p:sldId id="264" r:id="rId8"/>
    <p:sldId id="258" r:id="rId9"/>
    <p:sldId id="286" r:id="rId10"/>
    <p:sldId id="285" r:id="rId11"/>
    <p:sldId id="290" r:id="rId12"/>
    <p:sldId id="289" r:id="rId13"/>
    <p:sldId id="292" r:id="rId14"/>
    <p:sldId id="297" r:id="rId15"/>
    <p:sldId id="301" r:id="rId16"/>
    <p:sldId id="302" r:id="rId17"/>
    <p:sldId id="300" r:id="rId18"/>
    <p:sldId id="293" r:id="rId19"/>
    <p:sldId id="287" r:id="rId20"/>
    <p:sldId id="294" r:id="rId21"/>
    <p:sldId id="295" r:id="rId22"/>
    <p:sldId id="296" r:id="rId23"/>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4BA"/>
    <a:srgbClr val="CEDBE6"/>
    <a:srgbClr val="FFDD71"/>
    <a:srgbClr val="78C29B"/>
    <a:srgbClr val="86A6C1"/>
    <a:srgbClr val="FFFF99"/>
    <a:srgbClr val="C8E5DC"/>
    <a:srgbClr val="F0B380"/>
    <a:srgbClr val="00B0F0"/>
    <a:srgbClr val="B90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12" autoAdjust="0"/>
    <p:restoredTop sz="0" autoAdjust="0"/>
  </p:normalViewPr>
  <p:slideViewPr>
    <p:cSldViewPr snapToGrid="0">
      <p:cViewPr>
        <p:scale>
          <a:sx n="150" d="100"/>
          <a:sy n="150" d="100"/>
        </p:scale>
        <p:origin x="86" y="-121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78BC3D7-6618-46E9-BA8B-70222A73ECB5}"/>
              </a:ext>
            </a:extLst>
          </p:cNvPr>
          <p:cNvSpPr>
            <a:spLocks noGrp="1" noChangeArrowheads="1"/>
          </p:cNvSpPr>
          <p:nvPr>
            <p:ph type="hdr" sz="quarter"/>
          </p:nvPr>
        </p:nvSpPr>
        <p:spPr bwMode="auto">
          <a:xfrm>
            <a:off x="0" y="0"/>
            <a:ext cx="3013075" cy="460375"/>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lvl1pPr defTabSz="923391" eaLnBrk="1" hangingPunct="1">
              <a:defRPr sz="1200">
                <a:latin typeface="Arial" charset="0"/>
              </a:defRPr>
            </a:lvl1pPr>
          </a:lstStyle>
          <a:p>
            <a:pPr>
              <a:defRPr/>
            </a:pPr>
            <a:endParaRPr lang="en-US"/>
          </a:p>
        </p:txBody>
      </p:sp>
      <p:sp>
        <p:nvSpPr>
          <p:cNvPr id="23555" name="Rectangle 3">
            <a:extLst>
              <a:ext uri="{FF2B5EF4-FFF2-40B4-BE49-F238E27FC236}">
                <a16:creationId xmlns:a16="http://schemas.microsoft.com/office/drawing/2014/main" id="{12A62A2B-C629-45CE-A759-42A659DF6FF9}"/>
              </a:ext>
            </a:extLst>
          </p:cNvPr>
          <p:cNvSpPr>
            <a:spLocks noGrp="1" noChangeArrowheads="1"/>
          </p:cNvSpPr>
          <p:nvPr>
            <p:ph type="dt" idx="1"/>
          </p:nvPr>
        </p:nvSpPr>
        <p:spPr bwMode="auto">
          <a:xfrm>
            <a:off x="3935413" y="0"/>
            <a:ext cx="3013075" cy="460375"/>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lvl1pPr algn="r" defTabSz="923391" eaLnBrk="1" hangingPunct="1">
              <a:defRPr sz="1200">
                <a:latin typeface="Arial" charset="0"/>
              </a:defRPr>
            </a:lvl1pPr>
          </a:lstStyle>
          <a:p>
            <a:pPr>
              <a:defRPr/>
            </a:pPr>
            <a:endParaRPr lang="en-US"/>
          </a:p>
        </p:txBody>
      </p:sp>
      <p:sp>
        <p:nvSpPr>
          <p:cNvPr id="36868" name="Rectangle 4">
            <a:extLst>
              <a:ext uri="{FF2B5EF4-FFF2-40B4-BE49-F238E27FC236}">
                <a16:creationId xmlns:a16="http://schemas.microsoft.com/office/drawing/2014/main" id="{94825BA8-4CB2-42D7-B0F2-228A8E19E86D}"/>
              </a:ext>
            </a:extLst>
          </p:cNvPr>
          <p:cNvSpPr>
            <a:spLocks noGrp="1" noRot="1" noChangeAspect="1" noChangeArrowheads="1" noTextEdit="1"/>
          </p:cNvSpPr>
          <p:nvPr>
            <p:ph type="sldImg" idx="2"/>
          </p:nvPr>
        </p:nvSpPr>
        <p:spPr bwMode="auto">
          <a:xfrm>
            <a:off x="1169988" y="693738"/>
            <a:ext cx="4618037"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32DC358B-8793-42DD-AD8A-3CF5CD80E415}"/>
              </a:ext>
            </a:extLst>
          </p:cNvPr>
          <p:cNvSpPr>
            <a:spLocks noGrp="1" noChangeArrowheads="1"/>
          </p:cNvSpPr>
          <p:nvPr>
            <p:ph type="body" sz="quarter" idx="3"/>
          </p:nvPr>
        </p:nvSpPr>
        <p:spPr bwMode="auto">
          <a:xfrm>
            <a:off x="695325" y="4387850"/>
            <a:ext cx="5559425" cy="4154488"/>
          </a:xfrm>
          <a:prstGeom prst="rect">
            <a:avLst/>
          </a:prstGeom>
          <a:noFill/>
          <a:ln w="9525">
            <a:noFill/>
            <a:miter lim="800000"/>
            <a:headEnd/>
            <a:tailEnd/>
          </a:ln>
          <a:effectLst/>
        </p:spPr>
        <p:txBody>
          <a:bodyPr vert="horz" wrap="square" lIns="92335" tIns="46167" rIns="92335" bIns="461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67DFDA82-DD10-417F-9565-BF7F9E990022}"/>
              </a:ext>
            </a:extLst>
          </p:cNvPr>
          <p:cNvSpPr>
            <a:spLocks noGrp="1" noChangeArrowheads="1"/>
          </p:cNvSpPr>
          <p:nvPr>
            <p:ph type="ftr" sz="quarter" idx="4"/>
          </p:nvPr>
        </p:nvSpPr>
        <p:spPr bwMode="auto">
          <a:xfrm>
            <a:off x="0" y="8774113"/>
            <a:ext cx="3013075" cy="460375"/>
          </a:xfrm>
          <a:prstGeom prst="rect">
            <a:avLst/>
          </a:prstGeom>
          <a:noFill/>
          <a:ln w="9525">
            <a:noFill/>
            <a:miter lim="800000"/>
            <a:headEnd/>
            <a:tailEnd/>
          </a:ln>
          <a:effectLst/>
        </p:spPr>
        <p:txBody>
          <a:bodyPr vert="horz" wrap="square" lIns="92335" tIns="46167" rIns="92335" bIns="46167" numCol="1" anchor="b" anchorCtr="0" compatLnSpc="1">
            <a:prstTxWarp prst="textNoShape">
              <a:avLst/>
            </a:prstTxWarp>
          </a:bodyPr>
          <a:lstStyle>
            <a:lvl1pPr defTabSz="923391" eaLnBrk="1" hangingPunct="1">
              <a:defRPr sz="1200">
                <a:latin typeface="Arial" charset="0"/>
              </a:defRPr>
            </a:lvl1pPr>
          </a:lstStyle>
          <a:p>
            <a:pPr>
              <a:defRPr/>
            </a:pPr>
            <a:endParaRPr lang="en-US"/>
          </a:p>
        </p:txBody>
      </p:sp>
      <p:sp>
        <p:nvSpPr>
          <p:cNvPr id="23559" name="Rectangle 7">
            <a:extLst>
              <a:ext uri="{FF2B5EF4-FFF2-40B4-BE49-F238E27FC236}">
                <a16:creationId xmlns:a16="http://schemas.microsoft.com/office/drawing/2014/main" id="{503B5944-7377-490A-8B01-669486B34983}"/>
              </a:ext>
            </a:extLst>
          </p:cNvPr>
          <p:cNvSpPr>
            <a:spLocks noGrp="1" noChangeArrowheads="1"/>
          </p:cNvSpPr>
          <p:nvPr>
            <p:ph type="sldNum" sz="quarter" idx="5"/>
          </p:nvPr>
        </p:nvSpPr>
        <p:spPr bwMode="auto">
          <a:xfrm>
            <a:off x="3935413" y="8774113"/>
            <a:ext cx="3013075" cy="460375"/>
          </a:xfrm>
          <a:prstGeom prst="rect">
            <a:avLst/>
          </a:prstGeom>
          <a:noFill/>
          <a:ln w="9525">
            <a:noFill/>
            <a:miter lim="800000"/>
            <a:headEnd/>
            <a:tailEnd/>
          </a:ln>
          <a:effectLst/>
        </p:spPr>
        <p:txBody>
          <a:bodyPr vert="horz" wrap="square" lIns="92335" tIns="46167" rIns="92335" bIns="46167" numCol="1" anchor="b" anchorCtr="0" compatLnSpc="1">
            <a:prstTxWarp prst="textNoShape">
              <a:avLst/>
            </a:prstTxWarp>
          </a:bodyPr>
          <a:lstStyle>
            <a:lvl1pPr algn="r" defTabSz="923391" eaLnBrk="1" hangingPunct="1">
              <a:defRPr sz="1200"/>
            </a:lvl1pPr>
          </a:lstStyle>
          <a:p>
            <a:pPr>
              <a:defRPr/>
            </a:pPr>
            <a:fld id="{6DA29C06-2BC7-4CA2-900C-21983A390B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0EEE6AA-F85F-4C53-BB93-0C2127E1DF85}"/>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5FB10382-312B-4960-ACFA-0C787E0C09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353F5EE9-AFB7-4D23-A01D-EC71AFF553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5B3899-E138-4291-A153-CD6CEE7E5709}"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12</a:t>
            </a:fld>
            <a:endParaRPr lang="en-US" altLang="en-US"/>
          </a:p>
        </p:txBody>
      </p:sp>
    </p:spTree>
    <p:extLst>
      <p:ext uri="{BB962C8B-B14F-4D97-AF65-F5344CB8AC3E}">
        <p14:creationId xmlns:p14="http://schemas.microsoft.com/office/powerpoint/2010/main" val="79534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FF4E5EE-A10B-4ADE-9790-B451462DB6E8}"/>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8137661F-E7BD-44FA-9198-C47E044548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54637EDC-9FD9-4391-B5B6-2D30AF9211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DA7096-C31E-4919-AB5C-B075024372DE}"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4E9C5BB-00AC-4240-B5D5-86F9CF13EDFF}"/>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F4F006FC-6C37-4788-9E43-46D36E3FD1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D14D49CE-206F-46D6-9392-82EC0D22DD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853161-D4E9-434D-A36D-A538DFB7F0E6}"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26B927F-FF64-4A59-A5DD-4553D4CE20E3}"/>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B097F767-57EF-4AB6-9AEC-4A6ADAC1A3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6084" name="Slide Number Placeholder 3">
            <a:extLst>
              <a:ext uri="{FF2B5EF4-FFF2-40B4-BE49-F238E27FC236}">
                <a16:creationId xmlns:a16="http://schemas.microsoft.com/office/drawing/2014/main" id="{5C6E7927-0BA6-4F25-8778-92CC09E677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36600" indent="-282575" defTabSz="922338">
              <a:spcBef>
                <a:spcPct val="30000"/>
              </a:spcBef>
              <a:defRPr sz="1200">
                <a:solidFill>
                  <a:schemeClr val="tx1"/>
                </a:solidFill>
                <a:latin typeface="Arial" panose="020B0604020202020204" pitchFamily="34" charset="0"/>
              </a:defRPr>
            </a:lvl2pPr>
            <a:lvl3pPr marL="1133475" indent="-225425" defTabSz="922338">
              <a:spcBef>
                <a:spcPct val="30000"/>
              </a:spcBef>
              <a:defRPr sz="1200">
                <a:solidFill>
                  <a:schemeClr val="tx1"/>
                </a:solidFill>
                <a:latin typeface="Arial" panose="020B0604020202020204" pitchFamily="34" charset="0"/>
              </a:defRPr>
            </a:lvl3pPr>
            <a:lvl4pPr marL="1587500" indent="-225425" defTabSz="922338">
              <a:spcBef>
                <a:spcPct val="30000"/>
              </a:spcBef>
              <a:defRPr sz="1200">
                <a:solidFill>
                  <a:schemeClr val="tx1"/>
                </a:solidFill>
                <a:latin typeface="Arial" panose="020B0604020202020204" pitchFamily="34" charset="0"/>
              </a:defRPr>
            </a:lvl4pPr>
            <a:lvl5pPr marL="2041525" indent="-225425" defTabSz="922338">
              <a:spcBef>
                <a:spcPct val="30000"/>
              </a:spcBef>
              <a:defRPr sz="1200">
                <a:solidFill>
                  <a:schemeClr val="tx1"/>
                </a:solidFill>
                <a:latin typeface="Arial" panose="020B0604020202020204" pitchFamily="34" charset="0"/>
              </a:defRPr>
            </a:lvl5pPr>
            <a:lvl6pPr marL="2498725" indent="-225425" defTabSz="922338" eaLnBrk="0" fontAlgn="base" hangingPunct="0">
              <a:spcBef>
                <a:spcPct val="30000"/>
              </a:spcBef>
              <a:spcAft>
                <a:spcPct val="0"/>
              </a:spcAft>
              <a:defRPr sz="1200">
                <a:solidFill>
                  <a:schemeClr val="tx1"/>
                </a:solidFill>
                <a:latin typeface="Arial" panose="020B0604020202020204" pitchFamily="34" charset="0"/>
              </a:defRPr>
            </a:lvl6pPr>
            <a:lvl7pPr marL="2955925" indent="-225425" defTabSz="922338" eaLnBrk="0" fontAlgn="base" hangingPunct="0">
              <a:spcBef>
                <a:spcPct val="30000"/>
              </a:spcBef>
              <a:spcAft>
                <a:spcPct val="0"/>
              </a:spcAft>
              <a:defRPr sz="1200">
                <a:solidFill>
                  <a:schemeClr val="tx1"/>
                </a:solidFill>
                <a:latin typeface="Arial" panose="020B0604020202020204" pitchFamily="34" charset="0"/>
              </a:defRPr>
            </a:lvl7pPr>
            <a:lvl8pPr marL="3413125" indent="-225425" defTabSz="922338" eaLnBrk="0" fontAlgn="base" hangingPunct="0">
              <a:spcBef>
                <a:spcPct val="30000"/>
              </a:spcBef>
              <a:spcAft>
                <a:spcPct val="0"/>
              </a:spcAft>
              <a:defRPr sz="1200">
                <a:solidFill>
                  <a:schemeClr val="tx1"/>
                </a:solidFill>
                <a:latin typeface="Arial" panose="020B0604020202020204" pitchFamily="34" charset="0"/>
              </a:defRPr>
            </a:lvl8pPr>
            <a:lvl9pPr marL="3870325" indent="-225425"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C0B844-F394-4818-BB52-8A0ACF50EDDC}" type="slidenum">
              <a:rPr lang="en-US" altLang="en-US" smtClean="0"/>
              <a:pPr>
                <a:spcBef>
                  <a:spcPct val="0"/>
                </a:spcBef>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05EC99A-DD9F-493B-98CC-547B0C1266B0}"/>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821E11C2-9D77-4705-9C9F-45E72E8E49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C373F5F1-E2CC-46F9-9CAA-BE12D72244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0AA565C0-79D9-4B76-AB48-187220BAA7EC}"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7</a:t>
            </a:fld>
            <a:endParaRPr lang="en-US" altLang="en-US"/>
          </a:p>
        </p:txBody>
      </p:sp>
    </p:spTree>
    <p:extLst>
      <p:ext uri="{BB962C8B-B14F-4D97-AF65-F5344CB8AC3E}">
        <p14:creationId xmlns:p14="http://schemas.microsoft.com/office/powerpoint/2010/main" val="304267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9</a:t>
            </a:fld>
            <a:endParaRPr lang="en-US" altLang="en-US"/>
          </a:p>
        </p:txBody>
      </p:sp>
    </p:spTree>
    <p:extLst>
      <p:ext uri="{BB962C8B-B14F-4D97-AF65-F5344CB8AC3E}">
        <p14:creationId xmlns:p14="http://schemas.microsoft.com/office/powerpoint/2010/main" val="271509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A29C06-2BC7-4CA2-900C-21983A390B78}" type="slidenum">
              <a:rPr lang="en-US" altLang="en-US" smtClean="0"/>
              <a:pPr>
                <a:defRPr/>
              </a:pPr>
              <a:t>10</a:t>
            </a:fld>
            <a:endParaRPr lang="en-US" altLang="en-US"/>
          </a:p>
        </p:txBody>
      </p:sp>
    </p:spTree>
    <p:extLst>
      <p:ext uri="{BB962C8B-B14F-4D97-AF65-F5344CB8AC3E}">
        <p14:creationId xmlns:p14="http://schemas.microsoft.com/office/powerpoint/2010/main" val="139111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2BBD-34BD-62CC-8258-C386CB7B5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39EB0-2270-BD03-428D-9EAA449A2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58F7A-4CD4-4C2C-FE79-97AB0F5CFC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7A1776-C21A-5DF3-F4E3-D1FFAE406B29}"/>
              </a:ext>
            </a:extLst>
          </p:cNvPr>
          <p:cNvSpPr>
            <a:spLocks noGrp="1"/>
          </p:cNvSpPr>
          <p:nvPr>
            <p:ph type="sldNum" sz="quarter" idx="5"/>
          </p:nvPr>
        </p:nvSpPr>
        <p:spPr/>
        <p:txBody>
          <a:bodyPr/>
          <a:lstStyle/>
          <a:p>
            <a:pPr>
              <a:defRPr/>
            </a:pPr>
            <a:fld id="{6DA29C06-2BC7-4CA2-900C-21983A390B78}" type="slidenum">
              <a:rPr lang="en-US" altLang="en-US" smtClean="0"/>
              <a:pPr>
                <a:defRPr/>
              </a:pPr>
              <a:t>11</a:t>
            </a:fld>
            <a:endParaRPr lang="en-US" altLang="en-US"/>
          </a:p>
        </p:txBody>
      </p:sp>
    </p:spTree>
    <p:extLst>
      <p:ext uri="{BB962C8B-B14F-4D97-AF65-F5344CB8AC3E}">
        <p14:creationId xmlns:p14="http://schemas.microsoft.com/office/powerpoint/2010/main" val="2275917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288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204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2113" y="388938"/>
            <a:ext cx="2093912" cy="5737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8938"/>
            <a:ext cx="6132513" cy="5737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786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ED8E91F3-2632-4217-B7B2-83163E844D76}"/>
              </a:ext>
            </a:extLst>
          </p:cNvPr>
          <p:cNvSpPr>
            <a:spLocks noGrp="1" noChangeArrowheads="1"/>
          </p:cNvSpPr>
          <p:nvPr>
            <p:ph type="sldNum" sz="quarter" idx="10"/>
          </p:nvPr>
        </p:nvSpPr>
        <p:spPr>
          <a:ln/>
        </p:spPr>
        <p:txBody>
          <a:bodyPr/>
          <a:lstStyle>
            <a:lvl1pPr>
              <a:defRPr/>
            </a:lvl1pPr>
          </a:lstStyle>
          <a:p>
            <a:pPr>
              <a:defRPr/>
            </a:pPr>
            <a:fld id="{02B14E8F-21C7-4CD6-9565-3FDD49DB6413}" type="slidenum">
              <a:rPr lang="en-US" altLang="en-US"/>
              <a:pPr>
                <a:defRPr/>
              </a:pPr>
              <a:t>‹#›</a:t>
            </a:fld>
            <a:endParaRPr lang="en-US" altLang="en-US"/>
          </a:p>
        </p:txBody>
      </p:sp>
    </p:spTree>
    <p:extLst>
      <p:ext uri="{BB962C8B-B14F-4D97-AF65-F5344CB8AC3E}">
        <p14:creationId xmlns:p14="http://schemas.microsoft.com/office/powerpoint/2010/main" val="333391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59767F49-1119-4932-88B7-70F5E45ECE71}"/>
              </a:ext>
            </a:extLst>
          </p:cNvPr>
          <p:cNvSpPr/>
          <p:nvPr userDrawn="1"/>
        </p:nvSpPr>
        <p:spPr>
          <a:xfrm>
            <a:off x="95250" y="98425"/>
            <a:ext cx="8937625" cy="1112838"/>
          </a:xfrm>
          <a:prstGeom prst="roundRect">
            <a:avLst>
              <a:gd name="adj" fmla="val 777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7EF92856-5613-4579-81D5-60B1A28BD141}"/>
              </a:ext>
            </a:extLst>
          </p:cNvPr>
          <p:cNvSpPr/>
          <p:nvPr userDrawn="1"/>
        </p:nvSpPr>
        <p:spPr>
          <a:xfrm>
            <a:off x="123825" y="1346200"/>
            <a:ext cx="8909050" cy="5400675"/>
          </a:xfrm>
          <a:prstGeom prst="roundRect">
            <a:avLst>
              <a:gd name="adj" fmla="val 110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161497-720A-4678-89E2-6F25FF78350A}"/>
              </a:ext>
            </a:extLst>
          </p:cNvPr>
          <p:cNvSpPr>
            <a:spLocks noGrp="1" noChangeArrowheads="1"/>
          </p:cNvSpPr>
          <p:nvPr>
            <p:ph type="sldNum" sz="quarter" idx="10"/>
          </p:nvPr>
        </p:nvSpPr>
        <p:spPr/>
        <p:txBody>
          <a:bodyPr/>
          <a:lstStyle>
            <a:lvl1pPr>
              <a:defRPr/>
            </a:lvl1pPr>
          </a:lstStyle>
          <a:p>
            <a:pPr>
              <a:defRPr/>
            </a:pPr>
            <a:fld id="{7327E4EB-FCA5-4E65-A2DB-EA78A67EA6CE}" type="slidenum">
              <a:rPr lang="en-US" altLang="en-US"/>
              <a:pPr>
                <a:defRPr/>
              </a:pPr>
              <a:t>‹#›</a:t>
            </a:fld>
            <a:endParaRPr lang="en-US" altLang="en-US"/>
          </a:p>
        </p:txBody>
      </p:sp>
    </p:spTree>
    <p:extLst>
      <p:ext uri="{BB962C8B-B14F-4D97-AF65-F5344CB8AC3E}">
        <p14:creationId xmlns:p14="http://schemas.microsoft.com/office/powerpoint/2010/main" val="1813376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15C7A20-8AB8-4C8A-99E2-440F12044023}"/>
              </a:ext>
            </a:extLst>
          </p:cNvPr>
          <p:cNvSpPr>
            <a:spLocks noGrp="1" noChangeArrowheads="1"/>
          </p:cNvSpPr>
          <p:nvPr>
            <p:ph type="sldNum" sz="quarter" idx="10"/>
          </p:nvPr>
        </p:nvSpPr>
        <p:spPr>
          <a:ln/>
        </p:spPr>
        <p:txBody>
          <a:bodyPr/>
          <a:lstStyle>
            <a:lvl1pPr>
              <a:defRPr/>
            </a:lvl1pPr>
          </a:lstStyle>
          <a:p>
            <a:pPr>
              <a:defRPr/>
            </a:pPr>
            <a:fld id="{8B422840-25D3-4DE0-B86A-A7197E0CF910}" type="slidenum">
              <a:rPr lang="en-US" altLang="en-US"/>
              <a:pPr>
                <a:defRPr/>
              </a:pPr>
              <a:t>‹#›</a:t>
            </a:fld>
            <a:endParaRPr lang="en-US" altLang="en-US"/>
          </a:p>
        </p:txBody>
      </p:sp>
    </p:spTree>
    <p:extLst>
      <p:ext uri="{BB962C8B-B14F-4D97-AF65-F5344CB8AC3E}">
        <p14:creationId xmlns:p14="http://schemas.microsoft.com/office/powerpoint/2010/main" val="4271758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B3766C1-C8F1-4F06-8471-1051B1ECB1A9}"/>
              </a:ext>
            </a:extLst>
          </p:cNvPr>
          <p:cNvSpPr>
            <a:spLocks noGrp="1" noChangeArrowheads="1"/>
          </p:cNvSpPr>
          <p:nvPr>
            <p:ph type="sldNum" sz="quarter" idx="10"/>
          </p:nvPr>
        </p:nvSpPr>
        <p:spPr>
          <a:ln/>
        </p:spPr>
        <p:txBody>
          <a:bodyPr/>
          <a:lstStyle>
            <a:lvl1pPr>
              <a:defRPr/>
            </a:lvl1pPr>
          </a:lstStyle>
          <a:p>
            <a:pPr>
              <a:defRPr/>
            </a:pPr>
            <a:fld id="{9AB02110-F1D0-4624-876F-F9AA34E092DC}" type="slidenum">
              <a:rPr lang="en-US" altLang="en-US"/>
              <a:pPr>
                <a:defRPr/>
              </a:pPr>
              <a:t>‹#›</a:t>
            </a:fld>
            <a:endParaRPr lang="en-US" altLang="en-US"/>
          </a:p>
        </p:txBody>
      </p:sp>
    </p:spTree>
    <p:extLst>
      <p:ext uri="{BB962C8B-B14F-4D97-AF65-F5344CB8AC3E}">
        <p14:creationId xmlns:p14="http://schemas.microsoft.com/office/powerpoint/2010/main" val="3134302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6497E7A5-64AA-4103-81E5-23636F0E0636}"/>
              </a:ext>
            </a:extLst>
          </p:cNvPr>
          <p:cNvSpPr>
            <a:spLocks noGrp="1" noChangeArrowheads="1"/>
          </p:cNvSpPr>
          <p:nvPr>
            <p:ph type="sldNum" sz="quarter" idx="10"/>
          </p:nvPr>
        </p:nvSpPr>
        <p:spPr>
          <a:ln/>
        </p:spPr>
        <p:txBody>
          <a:bodyPr/>
          <a:lstStyle>
            <a:lvl1pPr>
              <a:defRPr/>
            </a:lvl1pPr>
          </a:lstStyle>
          <a:p>
            <a:pPr>
              <a:defRPr/>
            </a:pPr>
            <a:fld id="{F335F5F5-8568-4F67-9FCA-E1CD2F7A3222}" type="slidenum">
              <a:rPr lang="en-US" altLang="en-US"/>
              <a:pPr>
                <a:defRPr/>
              </a:pPr>
              <a:t>‹#›</a:t>
            </a:fld>
            <a:endParaRPr lang="en-US" altLang="en-US"/>
          </a:p>
        </p:txBody>
      </p:sp>
    </p:spTree>
    <p:extLst>
      <p:ext uri="{BB962C8B-B14F-4D97-AF65-F5344CB8AC3E}">
        <p14:creationId xmlns:p14="http://schemas.microsoft.com/office/powerpoint/2010/main" val="3995029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AB1110E-9C5B-4C49-BEF0-AA401A938DBC}"/>
              </a:ext>
            </a:extLst>
          </p:cNvPr>
          <p:cNvSpPr>
            <a:spLocks noGrp="1" noChangeArrowheads="1"/>
          </p:cNvSpPr>
          <p:nvPr>
            <p:ph type="sldNum" sz="quarter" idx="10"/>
          </p:nvPr>
        </p:nvSpPr>
        <p:spPr>
          <a:ln/>
        </p:spPr>
        <p:txBody>
          <a:bodyPr/>
          <a:lstStyle>
            <a:lvl1pPr>
              <a:defRPr/>
            </a:lvl1pPr>
          </a:lstStyle>
          <a:p>
            <a:pPr>
              <a:defRPr/>
            </a:pPr>
            <a:fld id="{F9CC67BB-251C-4D51-A78A-58787A03878B}" type="slidenum">
              <a:rPr lang="en-US" altLang="en-US"/>
              <a:pPr>
                <a:defRPr/>
              </a:pPr>
              <a:t>‹#›</a:t>
            </a:fld>
            <a:endParaRPr lang="en-US" altLang="en-US"/>
          </a:p>
        </p:txBody>
      </p:sp>
    </p:spTree>
    <p:extLst>
      <p:ext uri="{BB962C8B-B14F-4D97-AF65-F5344CB8AC3E}">
        <p14:creationId xmlns:p14="http://schemas.microsoft.com/office/powerpoint/2010/main" val="2063206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334D058-56E0-4D3E-A63D-AB485BCFA87C}"/>
              </a:ext>
            </a:extLst>
          </p:cNvPr>
          <p:cNvSpPr>
            <a:spLocks noGrp="1" noChangeArrowheads="1"/>
          </p:cNvSpPr>
          <p:nvPr>
            <p:ph type="sldNum" sz="quarter" idx="10"/>
          </p:nvPr>
        </p:nvSpPr>
        <p:spPr>
          <a:ln/>
        </p:spPr>
        <p:txBody>
          <a:bodyPr/>
          <a:lstStyle>
            <a:lvl1pPr>
              <a:defRPr/>
            </a:lvl1pPr>
          </a:lstStyle>
          <a:p>
            <a:pPr>
              <a:defRPr/>
            </a:pPr>
            <a:fld id="{449C4E1A-BCA2-4B7B-8C89-A436DD9E336E}" type="slidenum">
              <a:rPr lang="en-US" altLang="en-US"/>
              <a:pPr>
                <a:defRPr/>
              </a:pPr>
              <a:t>‹#›</a:t>
            </a:fld>
            <a:endParaRPr lang="en-US" altLang="en-US"/>
          </a:p>
        </p:txBody>
      </p:sp>
    </p:spTree>
    <p:extLst>
      <p:ext uri="{BB962C8B-B14F-4D97-AF65-F5344CB8AC3E}">
        <p14:creationId xmlns:p14="http://schemas.microsoft.com/office/powerpoint/2010/main" val="1125425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7EC2AE1-579D-4160-82A9-D151416A41A5}"/>
              </a:ext>
            </a:extLst>
          </p:cNvPr>
          <p:cNvSpPr>
            <a:spLocks noGrp="1" noChangeArrowheads="1"/>
          </p:cNvSpPr>
          <p:nvPr>
            <p:ph type="sldNum" sz="quarter" idx="10"/>
          </p:nvPr>
        </p:nvSpPr>
        <p:spPr>
          <a:ln/>
        </p:spPr>
        <p:txBody>
          <a:bodyPr/>
          <a:lstStyle>
            <a:lvl1pPr>
              <a:defRPr/>
            </a:lvl1pPr>
          </a:lstStyle>
          <a:p>
            <a:pPr>
              <a:defRPr/>
            </a:pPr>
            <a:fld id="{31AFA85B-BB90-4583-B576-3475DFA09234}" type="slidenum">
              <a:rPr lang="en-US" altLang="en-US"/>
              <a:pPr>
                <a:defRPr/>
              </a:pPr>
              <a:t>‹#›</a:t>
            </a:fld>
            <a:endParaRPr lang="en-US" altLang="en-US"/>
          </a:p>
        </p:txBody>
      </p:sp>
    </p:spTree>
    <p:extLst>
      <p:ext uri="{BB962C8B-B14F-4D97-AF65-F5344CB8AC3E}">
        <p14:creationId xmlns:p14="http://schemas.microsoft.com/office/powerpoint/2010/main" val="25185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23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0B640AD-5091-4DAB-9A09-E8692C988893}"/>
              </a:ext>
            </a:extLst>
          </p:cNvPr>
          <p:cNvSpPr>
            <a:spLocks noGrp="1" noChangeArrowheads="1"/>
          </p:cNvSpPr>
          <p:nvPr>
            <p:ph type="sldNum" sz="quarter" idx="10"/>
          </p:nvPr>
        </p:nvSpPr>
        <p:spPr>
          <a:ln/>
        </p:spPr>
        <p:txBody>
          <a:bodyPr/>
          <a:lstStyle>
            <a:lvl1pPr>
              <a:defRPr/>
            </a:lvl1pPr>
          </a:lstStyle>
          <a:p>
            <a:pPr>
              <a:defRPr/>
            </a:pPr>
            <a:fld id="{C075FDB4-0033-4F75-B578-9392005FA116}" type="slidenum">
              <a:rPr lang="en-US" altLang="en-US"/>
              <a:pPr>
                <a:defRPr/>
              </a:pPr>
              <a:t>‹#›</a:t>
            </a:fld>
            <a:endParaRPr lang="en-US" altLang="en-US"/>
          </a:p>
        </p:txBody>
      </p:sp>
    </p:spTree>
    <p:extLst>
      <p:ext uri="{BB962C8B-B14F-4D97-AF65-F5344CB8AC3E}">
        <p14:creationId xmlns:p14="http://schemas.microsoft.com/office/powerpoint/2010/main" val="409683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E6B9FD8-9C92-4318-A7DD-95FA33C785DE}"/>
              </a:ext>
            </a:extLst>
          </p:cNvPr>
          <p:cNvSpPr>
            <a:spLocks noGrp="1" noChangeArrowheads="1"/>
          </p:cNvSpPr>
          <p:nvPr>
            <p:ph type="sldNum" sz="quarter" idx="10"/>
          </p:nvPr>
        </p:nvSpPr>
        <p:spPr>
          <a:ln/>
        </p:spPr>
        <p:txBody>
          <a:bodyPr/>
          <a:lstStyle>
            <a:lvl1pPr>
              <a:defRPr/>
            </a:lvl1pPr>
          </a:lstStyle>
          <a:p>
            <a:pPr>
              <a:defRPr/>
            </a:pPr>
            <a:fld id="{EAC5DACE-E251-4CCF-8472-901E9EA45222}" type="slidenum">
              <a:rPr lang="en-US" altLang="en-US"/>
              <a:pPr>
                <a:defRPr/>
              </a:pPr>
              <a:t>‹#›</a:t>
            </a:fld>
            <a:endParaRPr lang="en-US" altLang="en-US"/>
          </a:p>
        </p:txBody>
      </p:sp>
    </p:spTree>
    <p:extLst>
      <p:ext uri="{BB962C8B-B14F-4D97-AF65-F5344CB8AC3E}">
        <p14:creationId xmlns:p14="http://schemas.microsoft.com/office/powerpoint/2010/main" val="5472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0797136-7519-412E-9663-A364EA2C917E}"/>
              </a:ext>
            </a:extLst>
          </p:cNvPr>
          <p:cNvSpPr>
            <a:spLocks noGrp="1" noChangeArrowheads="1"/>
          </p:cNvSpPr>
          <p:nvPr>
            <p:ph type="sldNum" sz="quarter" idx="10"/>
          </p:nvPr>
        </p:nvSpPr>
        <p:spPr>
          <a:ln/>
        </p:spPr>
        <p:txBody>
          <a:bodyPr/>
          <a:lstStyle>
            <a:lvl1pPr>
              <a:defRPr/>
            </a:lvl1pPr>
          </a:lstStyle>
          <a:p>
            <a:pPr>
              <a:defRPr/>
            </a:pPr>
            <a:fld id="{F0496C69-EAD1-4D92-8475-6E7B694F66E9}" type="slidenum">
              <a:rPr lang="en-US" altLang="en-US"/>
              <a:pPr>
                <a:defRPr/>
              </a:pPr>
              <a:t>‹#›</a:t>
            </a:fld>
            <a:endParaRPr lang="en-US" altLang="en-US"/>
          </a:p>
        </p:txBody>
      </p:sp>
    </p:spTree>
    <p:extLst>
      <p:ext uri="{BB962C8B-B14F-4D97-AF65-F5344CB8AC3E}">
        <p14:creationId xmlns:p14="http://schemas.microsoft.com/office/powerpoint/2010/main" val="3576428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D811D524-1A82-4D0D-8D84-A830157BD6C5}"/>
              </a:ext>
            </a:extLst>
          </p:cNvPr>
          <p:cNvSpPr/>
          <p:nvPr userDrawn="1"/>
        </p:nvSpPr>
        <p:spPr>
          <a:xfrm>
            <a:off x="111125" y="111125"/>
            <a:ext cx="8921750" cy="1100138"/>
          </a:xfrm>
          <a:prstGeom prst="roundRect">
            <a:avLst>
              <a:gd name="adj" fmla="val 121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DB2ABEA3-41EF-4207-B85A-E734C1E854D3}"/>
              </a:ext>
            </a:extLst>
          </p:cNvPr>
          <p:cNvSpPr/>
          <p:nvPr userDrawn="1"/>
        </p:nvSpPr>
        <p:spPr>
          <a:xfrm>
            <a:off x="111125" y="1335088"/>
            <a:ext cx="8921750" cy="5375275"/>
          </a:xfrm>
          <a:prstGeom prst="roundRect">
            <a:avLst>
              <a:gd name="adj" fmla="val 22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74613"/>
            <a:ext cx="8475663" cy="1143000"/>
          </a:xfrm>
        </p:spPr>
        <p:txBody>
          <a:bodyPr/>
          <a:lstStyle/>
          <a:p>
            <a:r>
              <a:rPr lang="en-US"/>
              <a:t>Click to edit Master title style</a:t>
            </a:r>
          </a:p>
        </p:txBody>
      </p:sp>
      <p:sp>
        <p:nvSpPr>
          <p:cNvPr id="3" name="Table Placeholder 2"/>
          <p:cNvSpPr>
            <a:spLocks noGrp="1"/>
          </p:cNvSpPr>
          <p:nvPr>
            <p:ph type="tbl" idx="1"/>
          </p:nvPr>
        </p:nvSpPr>
        <p:spPr>
          <a:xfrm>
            <a:off x="214313" y="1600200"/>
            <a:ext cx="8686800" cy="4881563"/>
          </a:xfrm>
        </p:spPr>
        <p:txBody>
          <a:bodyPr/>
          <a:lstStyle/>
          <a:p>
            <a:pPr lvl="0"/>
            <a:endParaRPr lang="en-US" noProof="0"/>
          </a:p>
        </p:txBody>
      </p:sp>
      <p:sp>
        <p:nvSpPr>
          <p:cNvPr id="6" name="Slide Number Placeholder 5">
            <a:extLst>
              <a:ext uri="{FF2B5EF4-FFF2-40B4-BE49-F238E27FC236}">
                <a16:creationId xmlns:a16="http://schemas.microsoft.com/office/drawing/2014/main" id="{66F33E1A-0842-42D5-B46F-F698AFABA70D}"/>
              </a:ext>
            </a:extLst>
          </p:cNvPr>
          <p:cNvSpPr>
            <a:spLocks noGrp="1" noChangeArrowheads="1"/>
          </p:cNvSpPr>
          <p:nvPr>
            <p:ph type="sldNum" sz="quarter" idx="10"/>
          </p:nvPr>
        </p:nvSpPr>
        <p:spPr/>
        <p:txBody>
          <a:bodyPr/>
          <a:lstStyle>
            <a:lvl1pPr>
              <a:defRPr/>
            </a:lvl1pPr>
          </a:lstStyle>
          <a:p>
            <a:pPr>
              <a:defRPr/>
            </a:pPr>
            <a:fld id="{DC61A646-9049-40E0-A2BF-D6EC7355AF5E}" type="slidenum">
              <a:rPr lang="en-US" altLang="en-US"/>
              <a:pPr>
                <a:defRPr/>
              </a:pPr>
              <a:t>‹#›</a:t>
            </a:fld>
            <a:endParaRPr lang="en-US" altLang="en-US"/>
          </a:p>
        </p:txBody>
      </p:sp>
    </p:spTree>
    <p:extLst>
      <p:ext uri="{BB962C8B-B14F-4D97-AF65-F5344CB8AC3E}">
        <p14:creationId xmlns:p14="http://schemas.microsoft.com/office/powerpoint/2010/main" val="72913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B5183C3D-E913-4C47-A082-6D1752E5E5E8}"/>
              </a:ext>
            </a:extLst>
          </p:cNvPr>
          <p:cNvSpPr>
            <a:spLocks noGrp="1" noChangeArrowheads="1"/>
          </p:cNvSpPr>
          <p:nvPr>
            <p:ph type="sldNum" sz="quarter" idx="10"/>
          </p:nvPr>
        </p:nvSpPr>
        <p:spPr>
          <a:ln/>
        </p:spPr>
        <p:txBody>
          <a:bodyPr/>
          <a:lstStyle>
            <a:lvl1pPr>
              <a:defRPr/>
            </a:lvl1pPr>
          </a:lstStyle>
          <a:p>
            <a:pPr>
              <a:defRPr/>
            </a:pPr>
            <a:fld id="{B2AC9BB0-2320-4A6A-B7F0-C348CB702D41}" type="slidenum">
              <a:rPr lang="en-US" altLang="en-US"/>
              <a:pPr>
                <a:defRPr/>
              </a:pPr>
              <a:t>‹#›</a:t>
            </a:fld>
            <a:endParaRPr lang="en-US" altLang="en-US"/>
          </a:p>
        </p:txBody>
      </p:sp>
    </p:spTree>
    <p:extLst>
      <p:ext uri="{BB962C8B-B14F-4D97-AF65-F5344CB8AC3E}">
        <p14:creationId xmlns:p14="http://schemas.microsoft.com/office/powerpoint/2010/main" val="3367501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570866BA-5B9E-4610-964D-5B4B0547A490}"/>
              </a:ext>
            </a:extLst>
          </p:cNvPr>
          <p:cNvSpPr/>
          <p:nvPr userDrawn="1"/>
        </p:nvSpPr>
        <p:spPr>
          <a:xfrm>
            <a:off x="98425" y="111125"/>
            <a:ext cx="8947150" cy="1123950"/>
          </a:xfrm>
          <a:prstGeom prst="roundRect">
            <a:avLst>
              <a:gd name="adj" fmla="val 787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6">
            <a:extLst>
              <a:ext uri="{FF2B5EF4-FFF2-40B4-BE49-F238E27FC236}">
                <a16:creationId xmlns:a16="http://schemas.microsoft.com/office/drawing/2014/main" id="{7A5DD2AD-F0D6-4202-A8F1-5EA082E3F35C}"/>
              </a:ext>
            </a:extLst>
          </p:cNvPr>
          <p:cNvSpPr/>
          <p:nvPr userDrawn="1"/>
        </p:nvSpPr>
        <p:spPr>
          <a:xfrm>
            <a:off x="98425" y="1322388"/>
            <a:ext cx="8947150" cy="5437187"/>
          </a:xfrm>
          <a:prstGeom prst="roundRect">
            <a:avLst>
              <a:gd name="adj" fmla="val 28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7">
            <a:extLst>
              <a:ext uri="{FF2B5EF4-FFF2-40B4-BE49-F238E27FC236}">
                <a16:creationId xmlns:a16="http://schemas.microsoft.com/office/drawing/2014/main" id="{E8977E8A-69B7-434D-92BA-9A569032FF5B}"/>
              </a:ext>
            </a:extLst>
          </p:cNvPr>
          <p:cNvSpPr/>
          <p:nvPr userDrawn="1"/>
        </p:nvSpPr>
        <p:spPr>
          <a:xfrm>
            <a:off x="457200" y="1322388"/>
            <a:ext cx="2644775" cy="5556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1183776-4A38-4A7A-A158-DE6BEC510547}"/>
              </a:ext>
            </a:extLst>
          </p:cNvPr>
          <p:cNvSpPr>
            <a:spLocks noGrp="1" noChangeArrowheads="1"/>
          </p:cNvSpPr>
          <p:nvPr>
            <p:ph type="sldNum" sz="quarter" idx="10"/>
          </p:nvPr>
        </p:nvSpPr>
        <p:spPr/>
        <p:txBody>
          <a:bodyPr/>
          <a:lstStyle>
            <a:lvl1pPr>
              <a:defRPr/>
            </a:lvl1pPr>
          </a:lstStyle>
          <a:p>
            <a:pPr>
              <a:defRPr/>
            </a:pPr>
            <a:fld id="{B260347E-1E03-4D57-9782-099BDF7507E7}" type="slidenum">
              <a:rPr lang="en-US" altLang="en-US"/>
              <a:pPr>
                <a:defRPr/>
              </a:pPr>
              <a:t>‹#›</a:t>
            </a:fld>
            <a:endParaRPr lang="en-US" altLang="en-US"/>
          </a:p>
        </p:txBody>
      </p:sp>
    </p:spTree>
    <p:extLst>
      <p:ext uri="{BB962C8B-B14F-4D97-AF65-F5344CB8AC3E}">
        <p14:creationId xmlns:p14="http://schemas.microsoft.com/office/powerpoint/2010/main" val="3917951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81DB6FC6-8C2D-4FAF-9F17-C3A6EDD453F5}"/>
              </a:ext>
            </a:extLst>
          </p:cNvPr>
          <p:cNvSpPr>
            <a:spLocks noGrp="1" noChangeArrowheads="1"/>
          </p:cNvSpPr>
          <p:nvPr>
            <p:ph type="sldNum" sz="quarter" idx="10"/>
          </p:nvPr>
        </p:nvSpPr>
        <p:spPr>
          <a:ln/>
        </p:spPr>
        <p:txBody>
          <a:bodyPr/>
          <a:lstStyle>
            <a:lvl1pPr>
              <a:defRPr/>
            </a:lvl1pPr>
          </a:lstStyle>
          <a:p>
            <a:pPr>
              <a:defRPr/>
            </a:pPr>
            <a:fld id="{9F571B7C-639E-48EC-97B4-0B4AB0296F30}" type="slidenum">
              <a:rPr lang="en-US" altLang="en-US"/>
              <a:pPr>
                <a:defRPr/>
              </a:pPr>
              <a:t>‹#›</a:t>
            </a:fld>
            <a:endParaRPr lang="en-US" altLang="en-US"/>
          </a:p>
        </p:txBody>
      </p:sp>
    </p:spTree>
    <p:extLst>
      <p:ext uri="{BB962C8B-B14F-4D97-AF65-F5344CB8AC3E}">
        <p14:creationId xmlns:p14="http://schemas.microsoft.com/office/powerpoint/2010/main" val="3601614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2051050"/>
            <a:ext cx="4267200" cy="4430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2051050"/>
            <a:ext cx="4267200" cy="4430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C0A4881-42BE-40D7-A627-D2D52008755D}"/>
              </a:ext>
            </a:extLst>
          </p:cNvPr>
          <p:cNvSpPr>
            <a:spLocks noGrp="1" noChangeArrowheads="1"/>
          </p:cNvSpPr>
          <p:nvPr>
            <p:ph type="sldNum" sz="quarter" idx="10"/>
          </p:nvPr>
        </p:nvSpPr>
        <p:spPr>
          <a:ln/>
        </p:spPr>
        <p:txBody>
          <a:bodyPr/>
          <a:lstStyle>
            <a:lvl1pPr>
              <a:defRPr/>
            </a:lvl1pPr>
          </a:lstStyle>
          <a:p>
            <a:pPr>
              <a:defRPr/>
            </a:pPr>
            <a:fld id="{D6F12C40-7342-4EB8-933C-1D410560EE22}" type="slidenum">
              <a:rPr lang="en-US" altLang="en-US"/>
              <a:pPr>
                <a:defRPr/>
              </a:pPr>
              <a:t>‹#›</a:t>
            </a:fld>
            <a:endParaRPr lang="en-US" altLang="en-US"/>
          </a:p>
        </p:txBody>
      </p:sp>
    </p:spTree>
    <p:extLst>
      <p:ext uri="{BB962C8B-B14F-4D97-AF65-F5344CB8AC3E}">
        <p14:creationId xmlns:p14="http://schemas.microsoft.com/office/powerpoint/2010/main" val="111423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5804A1A-D255-48A9-B5B0-9FE3E2DDF16D}"/>
              </a:ext>
            </a:extLst>
          </p:cNvPr>
          <p:cNvSpPr>
            <a:spLocks noGrp="1" noChangeArrowheads="1"/>
          </p:cNvSpPr>
          <p:nvPr>
            <p:ph type="sldNum" sz="quarter" idx="10"/>
          </p:nvPr>
        </p:nvSpPr>
        <p:spPr>
          <a:ln/>
        </p:spPr>
        <p:txBody>
          <a:bodyPr/>
          <a:lstStyle>
            <a:lvl1pPr>
              <a:defRPr/>
            </a:lvl1pPr>
          </a:lstStyle>
          <a:p>
            <a:pPr>
              <a:defRPr/>
            </a:pPr>
            <a:fld id="{AEFF2632-7A18-4F2D-88D2-CAC221374EB6}" type="slidenum">
              <a:rPr lang="en-US" altLang="en-US"/>
              <a:pPr>
                <a:defRPr/>
              </a:pPr>
              <a:t>‹#›</a:t>
            </a:fld>
            <a:endParaRPr lang="en-US" altLang="en-US"/>
          </a:p>
        </p:txBody>
      </p:sp>
    </p:spTree>
    <p:extLst>
      <p:ext uri="{BB962C8B-B14F-4D97-AF65-F5344CB8AC3E}">
        <p14:creationId xmlns:p14="http://schemas.microsoft.com/office/powerpoint/2010/main" val="110102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ACD3AB5-7FA3-46F2-8F8E-E0407E067C1F}"/>
              </a:ext>
            </a:extLst>
          </p:cNvPr>
          <p:cNvSpPr>
            <a:spLocks noGrp="1" noChangeArrowheads="1"/>
          </p:cNvSpPr>
          <p:nvPr>
            <p:ph type="sldNum" sz="quarter" idx="10"/>
          </p:nvPr>
        </p:nvSpPr>
        <p:spPr>
          <a:ln/>
        </p:spPr>
        <p:txBody>
          <a:bodyPr/>
          <a:lstStyle>
            <a:lvl1pPr>
              <a:defRPr/>
            </a:lvl1pPr>
          </a:lstStyle>
          <a:p>
            <a:pPr>
              <a:defRPr/>
            </a:pPr>
            <a:fld id="{FE4C4C17-DAC5-489F-BFA5-3A678963EF0C}" type="slidenum">
              <a:rPr lang="en-US" altLang="en-US"/>
              <a:pPr>
                <a:defRPr/>
              </a:pPr>
              <a:t>‹#›</a:t>
            </a:fld>
            <a:endParaRPr lang="en-US" altLang="en-US"/>
          </a:p>
        </p:txBody>
      </p:sp>
    </p:spTree>
    <p:extLst>
      <p:ext uri="{BB962C8B-B14F-4D97-AF65-F5344CB8AC3E}">
        <p14:creationId xmlns:p14="http://schemas.microsoft.com/office/powerpoint/2010/main" val="410131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895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293ED64-56C5-4E82-AFFB-B3987A763DE9}"/>
              </a:ext>
            </a:extLst>
          </p:cNvPr>
          <p:cNvSpPr>
            <a:spLocks noGrp="1" noChangeArrowheads="1"/>
          </p:cNvSpPr>
          <p:nvPr>
            <p:ph type="sldNum" sz="quarter" idx="10"/>
          </p:nvPr>
        </p:nvSpPr>
        <p:spPr>
          <a:ln/>
        </p:spPr>
        <p:txBody>
          <a:bodyPr/>
          <a:lstStyle>
            <a:lvl1pPr>
              <a:defRPr/>
            </a:lvl1pPr>
          </a:lstStyle>
          <a:p>
            <a:pPr>
              <a:defRPr/>
            </a:pPr>
            <a:fld id="{E1B616A4-ADB9-4791-BF6F-763C5D3C1C4A}" type="slidenum">
              <a:rPr lang="en-US" altLang="en-US"/>
              <a:pPr>
                <a:defRPr/>
              </a:pPr>
              <a:t>‹#›</a:t>
            </a:fld>
            <a:endParaRPr lang="en-US" altLang="en-US"/>
          </a:p>
        </p:txBody>
      </p:sp>
    </p:spTree>
    <p:extLst>
      <p:ext uri="{BB962C8B-B14F-4D97-AF65-F5344CB8AC3E}">
        <p14:creationId xmlns:p14="http://schemas.microsoft.com/office/powerpoint/2010/main" val="539353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5DC347C-4C90-44FB-AC06-8DE70926B726}"/>
              </a:ext>
            </a:extLst>
          </p:cNvPr>
          <p:cNvSpPr>
            <a:spLocks noGrp="1" noChangeArrowheads="1"/>
          </p:cNvSpPr>
          <p:nvPr>
            <p:ph type="sldNum" sz="quarter" idx="10"/>
          </p:nvPr>
        </p:nvSpPr>
        <p:spPr>
          <a:ln/>
        </p:spPr>
        <p:txBody>
          <a:bodyPr/>
          <a:lstStyle>
            <a:lvl1pPr>
              <a:defRPr/>
            </a:lvl1pPr>
          </a:lstStyle>
          <a:p>
            <a:pPr>
              <a:defRPr/>
            </a:pPr>
            <a:fld id="{9CB96FED-7E30-4B47-8842-1BBD524DF557}" type="slidenum">
              <a:rPr lang="en-US" altLang="en-US"/>
              <a:pPr>
                <a:defRPr/>
              </a:pPr>
              <a:t>‹#›</a:t>
            </a:fld>
            <a:endParaRPr lang="en-US" altLang="en-US"/>
          </a:p>
        </p:txBody>
      </p:sp>
    </p:spTree>
    <p:extLst>
      <p:ext uri="{BB962C8B-B14F-4D97-AF65-F5344CB8AC3E}">
        <p14:creationId xmlns:p14="http://schemas.microsoft.com/office/powerpoint/2010/main" val="3481421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6402147-16E9-4BD1-B8F4-5F5E9C07BC66}"/>
              </a:ext>
            </a:extLst>
          </p:cNvPr>
          <p:cNvSpPr>
            <a:spLocks noGrp="1" noChangeArrowheads="1"/>
          </p:cNvSpPr>
          <p:nvPr>
            <p:ph type="sldNum" sz="quarter" idx="10"/>
          </p:nvPr>
        </p:nvSpPr>
        <p:spPr>
          <a:ln/>
        </p:spPr>
        <p:txBody>
          <a:bodyPr/>
          <a:lstStyle>
            <a:lvl1pPr>
              <a:defRPr/>
            </a:lvl1pPr>
          </a:lstStyle>
          <a:p>
            <a:pPr>
              <a:defRPr/>
            </a:pPr>
            <a:fld id="{472C9B14-2BBA-49D4-A205-5BDF7F917F0C}" type="slidenum">
              <a:rPr lang="en-US" altLang="en-US"/>
              <a:pPr>
                <a:defRPr/>
              </a:pPr>
              <a:t>‹#›</a:t>
            </a:fld>
            <a:endParaRPr lang="en-US" altLang="en-US"/>
          </a:p>
        </p:txBody>
      </p:sp>
    </p:spTree>
    <p:extLst>
      <p:ext uri="{BB962C8B-B14F-4D97-AF65-F5344CB8AC3E}">
        <p14:creationId xmlns:p14="http://schemas.microsoft.com/office/powerpoint/2010/main" val="2141236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38BE811-B83B-4D14-BA82-D2AE30CFA315}"/>
              </a:ext>
            </a:extLst>
          </p:cNvPr>
          <p:cNvSpPr>
            <a:spLocks noGrp="1" noChangeArrowheads="1"/>
          </p:cNvSpPr>
          <p:nvPr>
            <p:ph type="sldNum" sz="quarter" idx="10"/>
          </p:nvPr>
        </p:nvSpPr>
        <p:spPr>
          <a:ln/>
        </p:spPr>
        <p:txBody>
          <a:bodyPr/>
          <a:lstStyle>
            <a:lvl1pPr>
              <a:defRPr/>
            </a:lvl1pPr>
          </a:lstStyle>
          <a:p>
            <a:pPr>
              <a:defRPr/>
            </a:pPr>
            <a:fld id="{5BD717AA-F189-4183-B9C3-114102ABC583}" type="slidenum">
              <a:rPr lang="en-US" altLang="en-US"/>
              <a:pPr>
                <a:defRPr/>
              </a:pPr>
              <a:t>‹#›</a:t>
            </a:fld>
            <a:endParaRPr lang="en-US" altLang="en-US"/>
          </a:p>
        </p:txBody>
      </p:sp>
    </p:spTree>
    <p:extLst>
      <p:ext uri="{BB962C8B-B14F-4D97-AF65-F5344CB8AC3E}">
        <p14:creationId xmlns:p14="http://schemas.microsoft.com/office/powerpoint/2010/main" val="3417641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A65EBDE-BE9D-4CF3-BD75-4E4849830E49}"/>
              </a:ext>
            </a:extLst>
          </p:cNvPr>
          <p:cNvSpPr>
            <a:spLocks noGrp="1" noChangeArrowheads="1"/>
          </p:cNvSpPr>
          <p:nvPr>
            <p:ph type="sldNum" sz="quarter" idx="10"/>
          </p:nvPr>
        </p:nvSpPr>
        <p:spPr>
          <a:ln/>
        </p:spPr>
        <p:txBody>
          <a:bodyPr/>
          <a:lstStyle>
            <a:lvl1pPr>
              <a:defRPr/>
            </a:lvl1pPr>
          </a:lstStyle>
          <a:p>
            <a:pPr>
              <a:defRPr/>
            </a:pPr>
            <a:fld id="{68417B8E-F3B4-4D84-A410-D03D2E702411}" type="slidenum">
              <a:rPr lang="en-US" altLang="en-US"/>
              <a:pPr>
                <a:defRPr/>
              </a:pPr>
              <a:t>‹#›</a:t>
            </a:fld>
            <a:endParaRPr lang="en-US" altLang="en-US"/>
          </a:p>
        </p:txBody>
      </p:sp>
    </p:spTree>
    <p:extLst>
      <p:ext uri="{BB962C8B-B14F-4D97-AF65-F5344CB8AC3E}">
        <p14:creationId xmlns:p14="http://schemas.microsoft.com/office/powerpoint/2010/main" val="2593900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B87AFE96-489F-474F-BE58-617F911E9201}"/>
              </a:ext>
            </a:extLst>
          </p:cNvPr>
          <p:cNvGrpSpPr>
            <a:grpSpLocks/>
          </p:cNvGrpSpPr>
          <p:nvPr/>
        </p:nvGrpSpPr>
        <p:grpSpPr bwMode="auto">
          <a:xfrm>
            <a:off x="0" y="0"/>
            <a:ext cx="9144000" cy="6858000"/>
            <a:chOff x="0" y="0"/>
            <a:chExt cx="9144677" cy="6858000"/>
          </a:xfrm>
        </p:grpSpPr>
        <p:pic>
          <p:nvPicPr>
            <p:cNvPr id="5" name="Picture 13" descr="SD-PanelTitle-R1.png">
              <a:extLst>
                <a:ext uri="{FF2B5EF4-FFF2-40B4-BE49-F238E27FC236}">
                  <a16:creationId xmlns:a16="http://schemas.microsoft.com/office/drawing/2014/main" id="{9C81EEA6-1954-4EE8-B8FB-940BBF166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44FF569-03ED-4B3D-B871-4BE092DFAE51}"/>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5" descr="HDRibbonTitle-UniformTrim.png">
              <a:extLst>
                <a:ext uri="{FF2B5EF4-FFF2-40B4-BE49-F238E27FC236}">
                  <a16:creationId xmlns:a16="http://schemas.microsoft.com/office/drawing/2014/main" id="{BBB9BDB5-9FE6-4C44-97B7-781211B9C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DRibbonTitle-UniformTrim.png">
              <a:extLst>
                <a:ext uri="{FF2B5EF4-FFF2-40B4-BE49-F238E27FC236}">
                  <a16:creationId xmlns:a16="http://schemas.microsoft.com/office/drawing/2014/main" id="{626770D2-6B2F-4C66-BAEC-A4F91DC4B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DA21482F-56CC-4756-A0C9-E0651426D4EC}"/>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F1EC2460-6DF0-47CF-BC8D-F4C20D6F1CB9}"/>
              </a:ext>
            </a:extLst>
          </p:cNvPr>
          <p:cNvSpPr>
            <a:spLocks noGrp="1"/>
          </p:cNvSpPr>
          <p:nvPr>
            <p:ph type="dt" sz="half" idx="10"/>
          </p:nvPr>
        </p:nvSpPr>
        <p:spPr>
          <a:xfrm>
            <a:off x="6065838" y="5054600"/>
            <a:ext cx="673100" cy="279400"/>
          </a:xfrm>
        </p:spPr>
        <p:txBody>
          <a:bodyPr/>
          <a:lstStyle>
            <a:lvl1pPr>
              <a:defRPr/>
            </a:lvl1pPr>
          </a:lstStyle>
          <a:p>
            <a:pPr>
              <a:defRPr/>
            </a:pPr>
            <a:fld id="{9539F2F2-50F9-411E-8BDC-E2A7FE9585FC}" type="datetimeFigureOut">
              <a:rPr lang="en-US"/>
              <a:pPr>
                <a:defRPr/>
              </a:pPr>
              <a:t>2/14/2025</a:t>
            </a:fld>
            <a:endParaRPr lang="en-US"/>
          </a:p>
        </p:txBody>
      </p:sp>
      <p:sp>
        <p:nvSpPr>
          <p:cNvPr id="11" name="Footer Placeholder 4">
            <a:extLst>
              <a:ext uri="{FF2B5EF4-FFF2-40B4-BE49-F238E27FC236}">
                <a16:creationId xmlns:a16="http://schemas.microsoft.com/office/drawing/2014/main" id="{6526D2CA-5DB1-40F9-8C7A-E6F058481019}"/>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B16EC3C6-9202-43E2-A808-BD116B1CC002}"/>
              </a:ext>
            </a:extLst>
          </p:cNvPr>
          <p:cNvSpPr>
            <a:spLocks noGrp="1"/>
          </p:cNvSpPr>
          <p:nvPr>
            <p:ph type="sldNum" sz="quarter" idx="12"/>
          </p:nvPr>
        </p:nvSpPr>
        <p:spPr>
          <a:xfrm>
            <a:off x="6816725" y="5054600"/>
            <a:ext cx="414338" cy="279400"/>
          </a:xfrm>
        </p:spPr>
        <p:txBody>
          <a:bodyPr/>
          <a:lstStyle>
            <a:lvl1pPr>
              <a:defRPr/>
            </a:lvl1pPr>
          </a:lstStyle>
          <a:p>
            <a:pPr>
              <a:defRPr/>
            </a:pPr>
            <a:fld id="{5952D00C-A274-4A71-90BD-767DE58A0C00}" type="slidenum">
              <a:rPr lang="en-US" altLang="en-US"/>
              <a:pPr>
                <a:defRPr/>
              </a:pPr>
              <a:t>‹#›</a:t>
            </a:fld>
            <a:endParaRPr lang="en-US" altLang="en-US"/>
          </a:p>
        </p:txBody>
      </p:sp>
    </p:spTree>
    <p:extLst>
      <p:ext uri="{BB962C8B-B14F-4D97-AF65-F5344CB8AC3E}">
        <p14:creationId xmlns:p14="http://schemas.microsoft.com/office/powerpoint/2010/main" val="2619612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837DDD-FB94-4295-B69D-92DC50C476DD}"/>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Rounded Rectangle 5">
            <a:extLst>
              <a:ext uri="{FF2B5EF4-FFF2-40B4-BE49-F238E27FC236}">
                <a16:creationId xmlns:a16="http://schemas.microsoft.com/office/drawing/2014/main" id="{53905A1C-A0F1-4FB3-8096-73B3F394A778}"/>
              </a:ext>
            </a:extLst>
          </p:cNvPr>
          <p:cNvSpPr/>
          <p:nvPr userDrawn="1"/>
        </p:nvSpPr>
        <p:spPr>
          <a:xfrm>
            <a:off x="95250" y="98425"/>
            <a:ext cx="8937625" cy="1112838"/>
          </a:xfrm>
          <a:prstGeom prst="roundRect">
            <a:avLst>
              <a:gd name="adj" fmla="val 777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6">
            <a:extLst>
              <a:ext uri="{FF2B5EF4-FFF2-40B4-BE49-F238E27FC236}">
                <a16:creationId xmlns:a16="http://schemas.microsoft.com/office/drawing/2014/main" id="{FBD4999C-001E-48E1-AF78-265B6A49A102}"/>
              </a:ext>
            </a:extLst>
          </p:cNvPr>
          <p:cNvSpPr/>
          <p:nvPr userDrawn="1"/>
        </p:nvSpPr>
        <p:spPr>
          <a:xfrm>
            <a:off x="123825" y="1346200"/>
            <a:ext cx="8909050" cy="5400675"/>
          </a:xfrm>
          <a:prstGeom prst="roundRect">
            <a:avLst>
              <a:gd name="adj" fmla="val 110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A3B0BDA-C74D-4794-8F09-2432E1F37CD9}"/>
              </a:ext>
            </a:extLst>
          </p:cNvPr>
          <p:cNvSpPr>
            <a:spLocks noGrp="1"/>
          </p:cNvSpPr>
          <p:nvPr>
            <p:ph type="dt" sz="half" idx="10"/>
          </p:nvPr>
        </p:nvSpPr>
        <p:spPr/>
        <p:txBody>
          <a:bodyPr/>
          <a:lstStyle>
            <a:lvl1pPr>
              <a:defRPr/>
            </a:lvl1pPr>
          </a:lstStyle>
          <a:p>
            <a:pPr>
              <a:defRPr/>
            </a:pPr>
            <a:fld id="{47E5E5A6-C456-42CD-9DA7-326E85440224}" type="datetimeFigureOut">
              <a:rPr lang="en-US"/>
              <a:pPr>
                <a:defRPr/>
              </a:pPr>
              <a:t>2/14/2025</a:t>
            </a:fld>
            <a:endParaRPr lang="en-US"/>
          </a:p>
        </p:txBody>
      </p:sp>
      <p:sp>
        <p:nvSpPr>
          <p:cNvPr id="8" name="Footer Placeholder 4">
            <a:extLst>
              <a:ext uri="{FF2B5EF4-FFF2-40B4-BE49-F238E27FC236}">
                <a16:creationId xmlns:a16="http://schemas.microsoft.com/office/drawing/2014/main" id="{78E3C14A-11D9-4755-88BA-40E925A26F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7AACCA-C5BB-4030-8978-4E7F129FFB3E}"/>
              </a:ext>
            </a:extLst>
          </p:cNvPr>
          <p:cNvSpPr>
            <a:spLocks noGrp="1"/>
          </p:cNvSpPr>
          <p:nvPr>
            <p:ph type="sldNum" sz="quarter" idx="12"/>
          </p:nvPr>
        </p:nvSpPr>
        <p:spPr/>
        <p:txBody>
          <a:bodyPr/>
          <a:lstStyle>
            <a:lvl1pPr>
              <a:defRPr/>
            </a:lvl1pPr>
          </a:lstStyle>
          <a:p>
            <a:pPr>
              <a:defRPr/>
            </a:pPr>
            <a:fld id="{33C520A9-0F12-45AE-B84C-9B2DE0C0A554}" type="slidenum">
              <a:rPr lang="en-US" altLang="en-US"/>
              <a:pPr>
                <a:defRPr/>
              </a:pPr>
              <a:t>‹#›</a:t>
            </a:fld>
            <a:endParaRPr lang="en-US" altLang="en-US"/>
          </a:p>
        </p:txBody>
      </p:sp>
    </p:spTree>
    <p:extLst>
      <p:ext uri="{BB962C8B-B14F-4D97-AF65-F5344CB8AC3E}">
        <p14:creationId xmlns:p14="http://schemas.microsoft.com/office/powerpoint/2010/main" val="258378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496F54-C58C-4D40-BA1A-07DCE80AC9DD}"/>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58948A4-F7D7-4B29-B359-98FF3E4B71EC}"/>
              </a:ext>
            </a:extLst>
          </p:cNvPr>
          <p:cNvSpPr>
            <a:spLocks noGrp="1"/>
          </p:cNvSpPr>
          <p:nvPr>
            <p:ph type="dt" sz="half" idx="10"/>
          </p:nvPr>
        </p:nvSpPr>
        <p:spPr/>
        <p:txBody>
          <a:bodyPr/>
          <a:lstStyle>
            <a:lvl1pPr>
              <a:defRPr/>
            </a:lvl1pPr>
          </a:lstStyle>
          <a:p>
            <a:pPr>
              <a:defRPr/>
            </a:pPr>
            <a:fld id="{B772B5BB-B466-411E-8CE5-7064E2B16E73}" type="datetimeFigureOut">
              <a:rPr lang="en-US"/>
              <a:pPr>
                <a:defRPr/>
              </a:pPr>
              <a:t>2/14/2025</a:t>
            </a:fld>
            <a:endParaRPr lang="en-US"/>
          </a:p>
        </p:txBody>
      </p:sp>
      <p:sp>
        <p:nvSpPr>
          <p:cNvPr id="6" name="Footer Placeholder 4">
            <a:extLst>
              <a:ext uri="{FF2B5EF4-FFF2-40B4-BE49-F238E27FC236}">
                <a16:creationId xmlns:a16="http://schemas.microsoft.com/office/drawing/2014/main" id="{168E0900-45A5-4B36-9365-59685018A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8020CF-C58A-488B-950A-9974E5BC0A32}"/>
              </a:ext>
            </a:extLst>
          </p:cNvPr>
          <p:cNvSpPr>
            <a:spLocks noGrp="1"/>
          </p:cNvSpPr>
          <p:nvPr>
            <p:ph type="sldNum" sz="quarter" idx="12"/>
          </p:nvPr>
        </p:nvSpPr>
        <p:spPr/>
        <p:txBody>
          <a:bodyPr/>
          <a:lstStyle>
            <a:lvl1pPr>
              <a:defRPr/>
            </a:lvl1pPr>
          </a:lstStyle>
          <a:p>
            <a:pPr>
              <a:defRPr/>
            </a:pPr>
            <a:fld id="{3254AFC2-B5D2-4087-BF9E-ACF3B052C021}" type="slidenum">
              <a:rPr lang="en-US" altLang="en-US"/>
              <a:pPr>
                <a:defRPr/>
              </a:pPr>
              <a:t>‹#›</a:t>
            </a:fld>
            <a:endParaRPr lang="en-US" altLang="en-US"/>
          </a:p>
        </p:txBody>
      </p:sp>
    </p:spTree>
    <p:extLst>
      <p:ext uri="{BB962C8B-B14F-4D97-AF65-F5344CB8AC3E}">
        <p14:creationId xmlns:p14="http://schemas.microsoft.com/office/powerpoint/2010/main" val="4167947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584A09B-F2ED-405C-98D9-28E3769E61AE}"/>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2CE2E111-4353-4338-85C3-15866685088A}"/>
              </a:ext>
            </a:extLst>
          </p:cNvPr>
          <p:cNvSpPr>
            <a:spLocks noGrp="1"/>
          </p:cNvSpPr>
          <p:nvPr>
            <p:ph type="dt" sz="half" idx="10"/>
          </p:nvPr>
        </p:nvSpPr>
        <p:spPr/>
        <p:txBody>
          <a:bodyPr/>
          <a:lstStyle>
            <a:lvl1pPr>
              <a:defRPr/>
            </a:lvl1pPr>
          </a:lstStyle>
          <a:p>
            <a:pPr>
              <a:defRPr/>
            </a:pPr>
            <a:fld id="{24D711C7-70D6-439B-AE23-CEA60A440755}" type="datetimeFigureOut">
              <a:rPr lang="en-US"/>
              <a:pPr>
                <a:defRPr/>
              </a:pPr>
              <a:t>2/14/2025</a:t>
            </a:fld>
            <a:endParaRPr lang="en-US"/>
          </a:p>
        </p:txBody>
      </p:sp>
      <p:sp>
        <p:nvSpPr>
          <p:cNvPr id="7" name="Footer Placeholder 5">
            <a:extLst>
              <a:ext uri="{FF2B5EF4-FFF2-40B4-BE49-F238E27FC236}">
                <a16:creationId xmlns:a16="http://schemas.microsoft.com/office/drawing/2014/main" id="{E9CA32CF-A0C0-424A-B71E-2F806B85CB0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0948439-85ED-4AFC-952B-557BB2A8B8A9}"/>
              </a:ext>
            </a:extLst>
          </p:cNvPr>
          <p:cNvSpPr>
            <a:spLocks noGrp="1"/>
          </p:cNvSpPr>
          <p:nvPr>
            <p:ph type="sldNum" sz="quarter" idx="12"/>
          </p:nvPr>
        </p:nvSpPr>
        <p:spPr/>
        <p:txBody>
          <a:bodyPr/>
          <a:lstStyle>
            <a:lvl1pPr>
              <a:defRPr/>
            </a:lvl1pPr>
          </a:lstStyle>
          <a:p>
            <a:pPr>
              <a:defRPr/>
            </a:pPr>
            <a:fld id="{F208DE14-2030-478F-B28F-298F25C488B3}" type="slidenum">
              <a:rPr lang="en-US" altLang="en-US"/>
              <a:pPr>
                <a:defRPr/>
              </a:pPr>
              <a:t>‹#›</a:t>
            </a:fld>
            <a:endParaRPr lang="en-US" altLang="en-US"/>
          </a:p>
        </p:txBody>
      </p:sp>
    </p:spTree>
    <p:extLst>
      <p:ext uri="{BB962C8B-B14F-4D97-AF65-F5344CB8AC3E}">
        <p14:creationId xmlns:p14="http://schemas.microsoft.com/office/powerpoint/2010/main" val="2005233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AF06F9A-5223-4830-8A82-96DD4342106F}"/>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33E8E143-77AE-48C0-BC10-9CCF65DD6AEB}"/>
              </a:ext>
            </a:extLst>
          </p:cNvPr>
          <p:cNvSpPr>
            <a:spLocks noGrp="1"/>
          </p:cNvSpPr>
          <p:nvPr>
            <p:ph type="dt" sz="half" idx="10"/>
          </p:nvPr>
        </p:nvSpPr>
        <p:spPr/>
        <p:txBody>
          <a:bodyPr/>
          <a:lstStyle>
            <a:lvl1pPr>
              <a:defRPr/>
            </a:lvl1pPr>
          </a:lstStyle>
          <a:p>
            <a:pPr>
              <a:defRPr/>
            </a:pPr>
            <a:fld id="{681754EB-7680-4084-A397-D7CCC0AECD8F}" type="datetimeFigureOut">
              <a:rPr lang="en-US"/>
              <a:pPr>
                <a:defRPr/>
              </a:pPr>
              <a:t>2/14/2025</a:t>
            </a:fld>
            <a:endParaRPr lang="en-US"/>
          </a:p>
        </p:txBody>
      </p:sp>
      <p:sp>
        <p:nvSpPr>
          <p:cNvPr id="9" name="Footer Placeholder 7">
            <a:extLst>
              <a:ext uri="{FF2B5EF4-FFF2-40B4-BE49-F238E27FC236}">
                <a16:creationId xmlns:a16="http://schemas.microsoft.com/office/drawing/2014/main" id="{AEDFF766-974E-42EA-91D9-D402BA576FC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49C26CB-F586-4493-A965-0D5BB8D3C531}"/>
              </a:ext>
            </a:extLst>
          </p:cNvPr>
          <p:cNvSpPr>
            <a:spLocks noGrp="1"/>
          </p:cNvSpPr>
          <p:nvPr>
            <p:ph type="sldNum" sz="quarter" idx="12"/>
          </p:nvPr>
        </p:nvSpPr>
        <p:spPr/>
        <p:txBody>
          <a:bodyPr/>
          <a:lstStyle>
            <a:lvl1pPr>
              <a:defRPr/>
            </a:lvl1pPr>
          </a:lstStyle>
          <a:p>
            <a:pPr>
              <a:defRPr/>
            </a:pPr>
            <a:fld id="{3082E1CC-1C6A-4EBE-84B2-214D232562DC}" type="slidenum">
              <a:rPr lang="en-US" altLang="en-US"/>
              <a:pPr>
                <a:defRPr/>
              </a:pPr>
              <a:t>‹#›</a:t>
            </a:fld>
            <a:endParaRPr lang="en-US" altLang="en-US"/>
          </a:p>
        </p:txBody>
      </p:sp>
    </p:spTree>
    <p:extLst>
      <p:ext uri="{BB962C8B-B14F-4D97-AF65-F5344CB8AC3E}">
        <p14:creationId xmlns:p14="http://schemas.microsoft.com/office/powerpoint/2010/main" val="417173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131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43C9027-D0E0-4102-BC28-8BE0231CE726}"/>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8ADC459-3D61-4CEE-84AF-4C9D7F7859D5}"/>
              </a:ext>
            </a:extLst>
          </p:cNvPr>
          <p:cNvSpPr>
            <a:spLocks noGrp="1"/>
          </p:cNvSpPr>
          <p:nvPr>
            <p:ph type="dt" sz="half" idx="10"/>
          </p:nvPr>
        </p:nvSpPr>
        <p:spPr/>
        <p:txBody>
          <a:bodyPr/>
          <a:lstStyle>
            <a:lvl1pPr>
              <a:defRPr/>
            </a:lvl1pPr>
          </a:lstStyle>
          <a:p>
            <a:pPr>
              <a:defRPr/>
            </a:pPr>
            <a:fld id="{79A9101E-2404-41F3-8C32-9DA88B17E1C8}" type="datetimeFigureOut">
              <a:rPr lang="en-US"/>
              <a:pPr>
                <a:defRPr/>
              </a:pPr>
              <a:t>2/14/2025</a:t>
            </a:fld>
            <a:endParaRPr lang="en-US"/>
          </a:p>
        </p:txBody>
      </p:sp>
      <p:sp>
        <p:nvSpPr>
          <p:cNvPr id="5" name="Footer Placeholder 3">
            <a:extLst>
              <a:ext uri="{FF2B5EF4-FFF2-40B4-BE49-F238E27FC236}">
                <a16:creationId xmlns:a16="http://schemas.microsoft.com/office/drawing/2014/main" id="{83D2951F-80C3-4319-8FDC-5ABB0D8D3F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86CABA1-296C-4A04-9D9B-5F9B27D3D61A}"/>
              </a:ext>
            </a:extLst>
          </p:cNvPr>
          <p:cNvSpPr>
            <a:spLocks noGrp="1"/>
          </p:cNvSpPr>
          <p:nvPr>
            <p:ph type="sldNum" sz="quarter" idx="12"/>
          </p:nvPr>
        </p:nvSpPr>
        <p:spPr/>
        <p:txBody>
          <a:bodyPr/>
          <a:lstStyle>
            <a:lvl1pPr>
              <a:defRPr/>
            </a:lvl1pPr>
          </a:lstStyle>
          <a:p>
            <a:pPr>
              <a:defRPr/>
            </a:pPr>
            <a:fld id="{46BFC3A0-02D5-4841-A9B6-BD3D4BEC389D}" type="slidenum">
              <a:rPr lang="en-US" altLang="en-US"/>
              <a:pPr>
                <a:defRPr/>
              </a:pPr>
              <a:t>‹#›</a:t>
            </a:fld>
            <a:endParaRPr lang="en-US" altLang="en-US"/>
          </a:p>
        </p:txBody>
      </p:sp>
    </p:spTree>
    <p:extLst>
      <p:ext uri="{BB962C8B-B14F-4D97-AF65-F5344CB8AC3E}">
        <p14:creationId xmlns:p14="http://schemas.microsoft.com/office/powerpoint/2010/main" val="3796811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64983B-7D6B-44D4-9776-EC728D91D197}"/>
              </a:ext>
            </a:extLst>
          </p:cNvPr>
          <p:cNvSpPr>
            <a:spLocks noGrp="1"/>
          </p:cNvSpPr>
          <p:nvPr>
            <p:ph type="dt" sz="half" idx="10"/>
          </p:nvPr>
        </p:nvSpPr>
        <p:spPr/>
        <p:txBody>
          <a:bodyPr/>
          <a:lstStyle>
            <a:lvl1pPr>
              <a:defRPr/>
            </a:lvl1pPr>
          </a:lstStyle>
          <a:p>
            <a:pPr>
              <a:defRPr/>
            </a:pPr>
            <a:fld id="{331C5768-75F1-4794-B795-2CEA0E6719A8}" type="datetimeFigureOut">
              <a:rPr lang="en-US"/>
              <a:pPr>
                <a:defRPr/>
              </a:pPr>
              <a:t>2/14/2025</a:t>
            </a:fld>
            <a:endParaRPr lang="en-US"/>
          </a:p>
        </p:txBody>
      </p:sp>
      <p:sp>
        <p:nvSpPr>
          <p:cNvPr id="3" name="Footer Placeholder 4">
            <a:extLst>
              <a:ext uri="{FF2B5EF4-FFF2-40B4-BE49-F238E27FC236}">
                <a16:creationId xmlns:a16="http://schemas.microsoft.com/office/drawing/2014/main" id="{B706B499-BBCA-4687-AC2E-A77445486B8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A8C2E5-AEDB-4046-87EF-8DAFA4A01975}"/>
              </a:ext>
            </a:extLst>
          </p:cNvPr>
          <p:cNvSpPr>
            <a:spLocks noGrp="1"/>
          </p:cNvSpPr>
          <p:nvPr>
            <p:ph type="sldNum" sz="quarter" idx="12"/>
          </p:nvPr>
        </p:nvSpPr>
        <p:spPr/>
        <p:txBody>
          <a:bodyPr/>
          <a:lstStyle>
            <a:lvl1pPr>
              <a:defRPr/>
            </a:lvl1pPr>
          </a:lstStyle>
          <a:p>
            <a:pPr>
              <a:defRPr/>
            </a:pPr>
            <a:fld id="{2AD566DA-953E-4AAD-9EF2-A606E6958FE6}" type="slidenum">
              <a:rPr lang="en-US"/>
              <a:pPr>
                <a:defRPr/>
              </a:pPr>
              <a:t>‹#›</a:t>
            </a:fld>
            <a:endParaRPr lang="en-US"/>
          </a:p>
        </p:txBody>
      </p:sp>
    </p:spTree>
    <p:extLst>
      <p:ext uri="{BB962C8B-B14F-4D97-AF65-F5344CB8AC3E}">
        <p14:creationId xmlns:p14="http://schemas.microsoft.com/office/powerpoint/2010/main" val="1909961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1E818F-DCD2-4B2E-B4F6-E81E9A1E8BED}"/>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7AB0B4F0-1867-4D4C-A65D-F189D5223803}"/>
              </a:ext>
            </a:extLst>
          </p:cNvPr>
          <p:cNvSpPr>
            <a:spLocks noGrp="1"/>
          </p:cNvSpPr>
          <p:nvPr>
            <p:ph type="dt" sz="half" idx="10"/>
          </p:nvPr>
        </p:nvSpPr>
        <p:spPr/>
        <p:txBody>
          <a:bodyPr/>
          <a:lstStyle>
            <a:lvl1pPr>
              <a:defRPr/>
            </a:lvl1pPr>
          </a:lstStyle>
          <a:p>
            <a:pPr>
              <a:defRPr/>
            </a:pPr>
            <a:fld id="{98FE00B9-F172-4283-9695-2556D833BA21}" type="datetimeFigureOut">
              <a:rPr lang="en-US"/>
              <a:pPr>
                <a:defRPr/>
              </a:pPr>
              <a:t>2/14/2025</a:t>
            </a:fld>
            <a:endParaRPr lang="en-US"/>
          </a:p>
        </p:txBody>
      </p:sp>
      <p:sp>
        <p:nvSpPr>
          <p:cNvPr id="7" name="Footer Placeholder 5">
            <a:extLst>
              <a:ext uri="{FF2B5EF4-FFF2-40B4-BE49-F238E27FC236}">
                <a16:creationId xmlns:a16="http://schemas.microsoft.com/office/drawing/2014/main" id="{D507B216-5771-462C-938A-F25FBE9D394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2285D3E-9748-414E-9122-653E882E914D}"/>
              </a:ext>
            </a:extLst>
          </p:cNvPr>
          <p:cNvSpPr>
            <a:spLocks noGrp="1"/>
          </p:cNvSpPr>
          <p:nvPr>
            <p:ph type="sldNum" sz="quarter" idx="12"/>
          </p:nvPr>
        </p:nvSpPr>
        <p:spPr/>
        <p:txBody>
          <a:bodyPr/>
          <a:lstStyle>
            <a:lvl1pPr>
              <a:defRPr/>
            </a:lvl1pPr>
          </a:lstStyle>
          <a:p>
            <a:pPr>
              <a:defRPr/>
            </a:pPr>
            <a:fld id="{A77C9826-69C6-4374-A10C-3F151C7F8B93}" type="slidenum">
              <a:rPr lang="en-US" altLang="en-US"/>
              <a:pPr>
                <a:defRPr/>
              </a:pPr>
              <a:t>‹#›</a:t>
            </a:fld>
            <a:endParaRPr lang="en-US" altLang="en-US"/>
          </a:p>
        </p:txBody>
      </p:sp>
    </p:spTree>
    <p:extLst>
      <p:ext uri="{BB962C8B-B14F-4D97-AF65-F5344CB8AC3E}">
        <p14:creationId xmlns:p14="http://schemas.microsoft.com/office/powerpoint/2010/main" val="1455081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CFBB84-B3CB-4257-AFF3-A320CF4919C3}"/>
              </a:ext>
            </a:extLst>
          </p:cNvPr>
          <p:cNvSpPr>
            <a:spLocks noGrp="1"/>
          </p:cNvSpPr>
          <p:nvPr>
            <p:ph type="dt" sz="half" idx="10"/>
          </p:nvPr>
        </p:nvSpPr>
        <p:spPr/>
        <p:txBody>
          <a:bodyPr/>
          <a:lstStyle>
            <a:lvl1pPr>
              <a:defRPr/>
            </a:lvl1pPr>
          </a:lstStyle>
          <a:p>
            <a:pPr>
              <a:defRPr/>
            </a:pPr>
            <a:fld id="{3B272BC2-E244-40A0-8B4A-7470807E8080}" type="datetimeFigureOut">
              <a:rPr lang="en-US"/>
              <a:pPr>
                <a:defRPr/>
              </a:pPr>
              <a:t>2/14/2025</a:t>
            </a:fld>
            <a:endParaRPr lang="en-US"/>
          </a:p>
        </p:txBody>
      </p:sp>
      <p:sp>
        <p:nvSpPr>
          <p:cNvPr id="6" name="Footer Placeholder 4">
            <a:extLst>
              <a:ext uri="{FF2B5EF4-FFF2-40B4-BE49-F238E27FC236}">
                <a16:creationId xmlns:a16="http://schemas.microsoft.com/office/drawing/2014/main" id="{0CB39FF8-2602-40A0-A11A-D4F73E517C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DB7FC8-3544-4E4F-ABAB-70F579F9A0B9}"/>
              </a:ext>
            </a:extLst>
          </p:cNvPr>
          <p:cNvSpPr>
            <a:spLocks noGrp="1"/>
          </p:cNvSpPr>
          <p:nvPr>
            <p:ph type="sldNum" sz="quarter" idx="12"/>
          </p:nvPr>
        </p:nvSpPr>
        <p:spPr/>
        <p:txBody>
          <a:bodyPr/>
          <a:lstStyle>
            <a:lvl1pPr>
              <a:defRPr/>
            </a:lvl1pPr>
          </a:lstStyle>
          <a:p>
            <a:pPr>
              <a:defRPr/>
            </a:pPr>
            <a:fld id="{CBE46C5A-93EB-4E40-9E3E-79BF9958A281}" type="slidenum">
              <a:rPr lang="en-US"/>
              <a:pPr>
                <a:defRPr/>
              </a:pPr>
              <a:t>‹#›</a:t>
            </a:fld>
            <a:endParaRPr lang="en-US"/>
          </a:p>
        </p:txBody>
      </p:sp>
    </p:spTree>
    <p:extLst>
      <p:ext uri="{BB962C8B-B14F-4D97-AF65-F5344CB8AC3E}">
        <p14:creationId xmlns:p14="http://schemas.microsoft.com/office/powerpoint/2010/main" val="3931298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7EE606-BF87-4BAD-9C37-7EB91CA9E82B}"/>
              </a:ext>
            </a:extLst>
          </p:cNvPr>
          <p:cNvSpPr>
            <a:spLocks noGrp="1"/>
          </p:cNvSpPr>
          <p:nvPr>
            <p:ph type="dt" sz="half" idx="10"/>
          </p:nvPr>
        </p:nvSpPr>
        <p:spPr/>
        <p:txBody>
          <a:bodyPr/>
          <a:lstStyle>
            <a:lvl1pPr>
              <a:defRPr/>
            </a:lvl1pPr>
          </a:lstStyle>
          <a:p>
            <a:pPr>
              <a:defRPr/>
            </a:pPr>
            <a:fld id="{5BCB34E4-FCEE-4E7A-8594-B01B7B1F9E07}" type="datetimeFigureOut">
              <a:rPr lang="en-US"/>
              <a:pPr>
                <a:defRPr/>
              </a:pPr>
              <a:t>2/14/2025</a:t>
            </a:fld>
            <a:endParaRPr lang="en-US"/>
          </a:p>
        </p:txBody>
      </p:sp>
      <p:sp>
        <p:nvSpPr>
          <p:cNvPr id="6" name="Footer Placeholder 4">
            <a:extLst>
              <a:ext uri="{FF2B5EF4-FFF2-40B4-BE49-F238E27FC236}">
                <a16:creationId xmlns:a16="http://schemas.microsoft.com/office/drawing/2014/main" id="{27DA03D8-35E8-4FE9-9052-99DCD94EF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20EEF5-B7E9-4C8A-BF79-D890813FFE26}"/>
              </a:ext>
            </a:extLst>
          </p:cNvPr>
          <p:cNvSpPr>
            <a:spLocks noGrp="1"/>
          </p:cNvSpPr>
          <p:nvPr>
            <p:ph type="sldNum" sz="quarter" idx="12"/>
          </p:nvPr>
        </p:nvSpPr>
        <p:spPr/>
        <p:txBody>
          <a:bodyPr/>
          <a:lstStyle>
            <a:lvl1pPr>
              <a:defRPr/>
            </a:lvl1pPr>
          </a:lstStyle>
          <a:p>
            <a:pPr>
              <a:defRPr/>
            </a:pPr>
            <a:fld id="{F1057B33-D63F-4B0F-916A-24C13D01A1E0}" type="slidenum">
              <a:rPr lang="en-US"/>
              <a:pPr>
                <a:defRPr/>
              </a:pPr>
              <a:t>‹#›</a:t>
            </a:fld>
            <a:endParaRPr lang="en-US"/>
          </a:p>
        </p:txBody>
      </p:sp>
    </p:spTree>
    <p:extLst>
      <p:ext uri="{BB962C8B-B14F-4D97-AF65-F5344CB8AC3E}">
        <p14:creationId xmlns:p14="http://schemas.microsoft.com/office/powerpoint/2010/main" val="202248390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E6AFC6-14CF-4294-A084-B91B13A1A6AC}"/>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B1C93A-3AAE-48AA-9831-A6C9FA30EEC0}"/>
              </a:ext>
            </a:extLst>
          </p:cNvPr>
          <p:cNvSpPr>
            <a:spLocks noGrp="1"/>
          </p:cNvSpPr>
          <p:nvPr>
            <p:ph type="dt" sz="half" idx="10"/>
          </p:nvPr>
        </p:nvSpPr>
        <p:spPr/>
        <p:txBody>
          <a:bodyPr/>
          <a:lstStyle>
            <a:lvl1pPr>
              <a:defRPr/>
            </a:lvl1pPr>
          </a:lstStyle>
          <a:p>
            <a:pPr>
              <a:defRPr/>
            </a:pPr>
            <a:fld id="{CB177FB3-EF03-41D0-AA32-454DD1D0A568}" type="datetimeFigureOut">
              <a:rPr lang="en-US"/>
              <a:pPr>
                <a:defRPr/>
              </a:pPr>
              <a:t>2/14/2025</a:t>
            </a:fld>
            <a:endParaRPr lang="en-US"/>
          </a:p>
        </p:txBody>
      </p:sp>
      <p:sp>
        <p:nvSpPr>
          <p:cNvPr id="6" name="Footer Placeholder 4">
            <a:extLst>
              <a:ext uri="{FF2B5EF4-FFF2-40B4-BE49-F238E27FC236}">
                <a16:creationId xmlns:a16="http://schemas.microsoft.com/office/drawing/2014/main" id="{EB67F979-7258-45DB-A2A6-5B29157E27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8CECF7-E142-4FE7-ABE6-A5BA1658734E}"/>
              </a:ext>
            </a:extLst>
          </p:cNvPr>
          <p:cNvSpPr>
            <a:spLocks noGrp="1"/>
          </p:cNvSpPr>
          <p:nvPr>
            <p:ph type="sldNum" sz="quarter" idx="12"/>
          </p:nvPr>
        </p:nvSpPr>
        <p:spPr/>
        <p:txBody>
          <a:bodyPr/>
          <a:lstStyle>
            <a:lvl1pPr>
              <a:defRPr/>
            </a:lvl1pPr>
          </a:lstStyle>
          <a:p>
            <a:pPr>
              <a:defRPr/>
            </a:pPr>
            <a:fld id="{C2C7D0B4-FD96-4C8D-A2A1-2CE97F41DC4E}" type="slidenum">
              <a:rPr lang="en-US" altLang="en-US"/>
              <a:pPr>
                <a:defRPr/>
              </a:pPr>
              <a:t>‹#›</a:t>
            </a:fld>
            <a:endParaRPr lang="en-US" altLang="en-US"/>
          </a:p>
        </p:txBody>
      </p:sp>
    </p:spTree>
    <p:extLst>
      <p:ext uri="{BB962C8B-B14F-4D97-AF65-F5344CB8AC3E}">
        <p14:creationId xmlns:p14="http://schemas.microsoft.com/office/powerpoint/2010/main" val="182682126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CC9CE9-BD9D-4D5E-85CF-375C1A34F7A8}"/>
              </a:ext>
            </a:extLst>
          </p:cNvPr>
          <p:cNvSpPr txBox="1">
            <a:spLocks noChangeArrowheads="1"/>
          </p:cNvSpPr>
          <p:nvPr/>
        </p:nvSpPr>
        <p:spPr bwMode="auto">
          <a:xfrm>
            <a:off x="849313" y="9048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49C24D6D-28E2-4E6F-9989-097A6E84AF15}"/>
              </a:ext>
            </a:extLst>
          </p:cNvPr>
          <p:cNvSpPr txBox="1">
            <a:spLocks noChangeArrowheads="1"/>
          </p:cNvSpPr>
          <p:nvPr/>
        </p:nvSpPr>
        <p:spPr bwMode="auto">
          <a:xfrm>
            <a:off x="7634288" y="2827338"/>
            <a:ext cx="4572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5293EE72-FBC0-4567-AA9F-455466DB67EF}"/>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84BCA09-08F5-4EAD-8716-97F0D0149901}"/>
              </a:ext>
            </a:extLst>
          </p:cNvPr>
          <p:cNvSpPr>
            <a:spLocks noGrp="1"/>
          </p:cNvSpPr>
          <p:nvPr>
            <p:ph type="dt" sz="half" idx="14"/>
          </p:nvPr>
        </p:nvSpPr>
        <p:spPr/>
        <p:txBody>
          <a:bodyPr/>
          <a:lstStyle>
            <a:lvl1pPr>
              <a:defRPr/>
            </a:lvl1pPr>
          </a:lstStyle>
          <a:p>
            <a:pPr>
              <a:defRPr/>
            </a:pPr>
            <a:fld id="{F38F9FA6-A4A6-40DA-9C98-E6172BEA4A99}" type="datetimeFigureOut">
              <a:rPr lang="en-US"/>
              <a:pPr>
                <a:defRPr/>
              </a:pPr>
              <a:t>2/14/2025</a:t>
            </a:fld>
            <a:endParaRPr lang="en-US"/>
          </a:p>
        </p:txBody>
      </p:sp>
      <p:sp>
        <p:nvSpPr>
          <p:cNvPr id="9" name="Footer Placeholder 4">
            <a:extLst>
              <a:ext uri="{FF2B5EF4-FFF2-40B4-BE49-F238E27FC236}">
                <a16:creationId xmlns:a16="http://schemas.microsoft.com/office/drawing/2014/main" id="{12DE040C-225C-4737-B6B8-246AA03F9B9A}"/>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EF96E6C-FA88-4DB0-9E09-B4F3B14261DF}"/>
              </a:ext>
            </a:extLst>
          </p:cNvPr>
          <p:cNvSpPr>
            <a:spLocks noGrp="1"/>
          </p:cNvSpPr>
          <p:nvPr>
            <p:ph type="sldNum" sz="quarter" idx="16"/>
          </p:nvPr>
        </p:nvSpPr>
        <p:spPr/>
        <p:txBody>
          <a:bodyPr/>
          <a:lstStyle>
            <a:lvl1pPr>
              <a:defRPr/>
            </a:lvl1pPr>
          </a:lstStyle>
          <a:p>
            <a:pPr>
              <a:defRPr/>
            </a:pPr>
            <a:fld id="{6C781D6B-B135-4A66-A4CE-795F54B96A30}" type="slidenum">
              <a:rPr lang="en-US" altLang="en-US"/>
              <a:pPr>
                <a:defRPr/>
              </a:pPr>
              <a:t>‹#›</a:t>
            </a:fld>
            <a:endParaRPr lang="en-US" altLang="en-US"/>
          </a:p>
        </p:txBody>
      </p:sp>
    </p:spTree>
    <p:extLst>
      <p:ext uri="{BB962C8B-B14F-4D97-AF65-F5344CB8AC3E}">
        <p14:creationId xmlns:p14="http://schemas.microsoft.com/office/powerpoint/2010/main" val="65836005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82E02-A5DC-43D4-BA82-654362131BE2}"/>
              </a:ext>
            </a:extLst>
          </p:cNvPr>
          <p:cNvSpPr>
            <a:spLocks noGrp="1"/>
          </p:cNvSpPr>
          <p:nvPr>
            <p:ph type="dt" sz="half" idx="10"/>
          </p:nvPr>
        </p:nvSpPr>
        <p:spPr/>
        <p:txBody>
          <a:bodyPr/>
          <a:lstStyle>
            <a:lvl1pPr>
              <a:defRPr/>
            </a:lvl1pPr>
          </a:lstStyle>
          <a:p>
            <a:pPr>
              <a:defRPr/>
            </a:pPr>
            <a:fld id="{55ACB474-A4CD-4DFD-847C-C208FB307F1D}" type="datetimeFigureOut">
              <a:rPr lang="en-US"/>
              <a:pPr>
                <a:defRPr/>
              </a:pPr>
              <a:t>2/14/2025</a:t>
            </a:fld>
            <a:endParaRPr lang="en-US"/>
          </a:p>
        </p:txBody>
      </p:sp>
      <p:sp>
        <p:nvSpPr>
          <p:cNvPr id="5" name="Footer Placeholder 4">
            <a:extLst>
              <a:ext uri="{FF2B5EF4-FFF2-40B4-BE49-F238E27FC236}">
                <a16:creationId xmlns:a16="http://schemas.microsoft.com/office/drawing/2014/main" id="{3188845E-54D2-4BFB-BEF2-3C8DE44673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7FDFD9-EE01-435A-BF3C-F527263A7CF5}"/>
              </a:ext>
            </a:extLst>
          </p:cNvPr>
          <p:cNvSpPr>
            <a:spLocks noGrp="1"/>
          </p:cNvSpPr>
          <p:nvPr>
            <p:ph type="sldNum" sz="quarter" idx="12"/>
          </p:nvPr>
        </p:nvSpPr>
        <p:spPr/>
        <p:txBody>
          <a:bodyPr/>
          <a:lstStyle>
            <a:lvl1pPr>
              <a:defRPr/>
            </a:lvl1pPr>
          </a:lstStyle>
          <a:p>
            <a:pPr>
              <a:defRPr/>
            </a:pPr>
            <a:fld id="{B8003FD7-217B-4E2D-83F4-17B8D5BAE3A1}" type="slidenum">
              <a:rPr lang="en-US"/>
              <a:pPr>
                <a:defRPr/>
              </a:pPr>
              <a:t>‹#›</a:t>
            </a:fld>
            <a:endParaRPr lang="en-US"/>
          </a:p>
        </p:txBody>
      </p:sp>
    </p:spTree>
    <p:extLst>
      <p:ext uri="{BB962C8B-B14F-4D97-AF65-F5344CB8AC3E}">
        <p14:creationId xmlns:p14="http://schemas.microsoft.com/office/powerpoint/2010/main" val="28595787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8DE358-D4A6-4C70-A1DD-F2DD545249F2}"/>
              </a:ext>
            </a:extLst>
          </p:cNvPr>
          <p:cNvSpPr txBox="1">
            <a:spLocks noChangeArrowheads="1"/>
          </p:cNvSpPr>
          <p:nvPr/>
        </p:nvSpPr>
        <p:spPr bwMode="auto">
          <a:xfrm>
            <a:off x="877888" y="896938"/>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6B2E35DF-900C-43B5-84EF-08D9FC4DFCF6}"/>
              </a:ext>
            </a:extLst>
          </p:cNvPr>
          <p:cNvSpPr txBox="1">
            <a:spLocks noChangeArrowheads="1"/>
          </p:cNvSpPr>
          <p:nvPr/>
        </p:nvSpPr>
        <p:spPr bwMode="auto">
          <a:xfrm>
            <a:off x="7650163" y="2608263"/>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693D577C-F030-4CC9-BF7B-5E5969029869}"/>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B4C3A8D3-7828-4EE2-96F2-B07A263A3984}"/>
              </a:ext>
            </a:extLst>
          </p:cNvPr>
          <p:cNvSpPr>
            <a:spLocks noGrp="1"/>
          </p:cNvSpPr>
          <p:nvPr>
            <p:ph type="dt" sz="half" idx="14"/>
          </p:nvPr>
        </p:nvSpPr>
        <p:spPr/>
        <p:txBody>
          <a:bodyPr/>
          <a:lstStyle>
            <a:lvl1pPr>
              <a:defRPr/>
            </a:lvl1pPr>
          </a:lstStyle>
          <a:p>
            <a:pPr>
              <a:defRPr/>
            </a:pPr>
            <a:fld id="{8E473562-1AC5-4545-85E3-18BA66BD3F1A}" type="datetimeFigureOut">
              <a:rPr lang="en-US"/>
              <a:pPr>
                <a:defRPr/>
              </a:pPr>
              <a:t>2/14/2025</a:t>
            </a:fld>
            <a:endParaRPr lang="en-US"/>
          </a:p>
        </p:txBody>
      </p:sp>
      <p:sp>
        <p:nvSpPr>
          <p:cNvPr id="9" name="Footer Placeholder 4">
            <a:extLst>
              <a:ext uri="{FF2B5EF4-FFF2-40B4-BE49-F238E27FC236}">
                <a16:creationId xmlns:a16="http://schemas.microsoft.com/office/drawing/2014/main" id="{B9E19402-5648-453C-8AF0-7D4746168E7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CBCC9D3-0759-4A38-86FD-9008B6BC3E61}"/>
              </a:ext>
            </a:extLst>
          </p:cNvPr>
          <p:cNvSpPr>
            <a:spLocks noGrp="1"/>
          </p:cNvSpPr>
          <p:nvPr>
            <p:ph type="sldNum" sz="quarter" idx="16"/>
          </p:nvPr>
        </p:nvSpPr>
        <p:spPr/>
        <p:txBody>
          <a:bodyPr/>
          <a:lstStyle>
            <a:lvl1pPr>
              <a:defRPr/>
            </a:lvl1pPr>
          </a:lstStyle>
          <a:p>
            <a:pPr>
              <a:defRPr/>
            </a:pPr>
            <a:fld id="{50F95CAD-8C41-4C0F-9EC3-BBD6DE8EC910}" type="slidenum">
              <a:rPr lang="en-US" altLang="en-US"/>
              <a:pPr>
                <a:defRPr/>
              </a:pPr>
              <a:t>‹#›</a:t>
            </a:fld>
            <a:endParaRPr lang="en-US" altLang="en-US"/>
          </a:p>
        </p:txBody>
      </p:sp>
    </p:spTree>
    <p:extLst>
      <p:ext uri="{BB962C8B-B14F-4D97-AF65-F5344CB8AC3E}">
        <p14:creationId xmlns:p14="http://schemas.microsoft.com/office/powerpoint/2010/main" val="119664409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5BBC7C5-3F14-4B22-B10B-6B61EDAF3626}"/>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FD11E800-A050-4848-A963-6C44F5ABCF05}"/>
              </a:ext>
            </a:extLst>
          </p:cNvPr>
          <p:cNvSpPr>
            <a:spLocks noGrp="1"/>
          </p:cNvSpPr>
          <p:nvPr>
            <p:ph type="dt" sz="half" idx="14"/>
          </p:nvPr>
        </p:nvSpPr>
        <p:spPr/>
        <p:txBody>
          <a:bodyPr/>
          <a:lstStyle>
            <a:lvl1pPr>
              <a:defRPr/>
            </a:lvl1pPr>
          </a:lstStyle>
          <a:p>
            <a:pPr>
              <a:defRPr/>
            </a:pPr>
            <a:fld id="{085800A8-04FA-427C-844C-E58F2106C583}" type="datetimeFigureOut">
              <a:rPr lang="en-US"/>
              <a:pPr>
                <a:defRPr/>
              </a:pPr>
              <a:t>2/14/2025</a:t>
            </a:fld>
            <a:endParaRPr lang="en-US"/>
          </a:p>
        </p:txBody>
      </p:sp>
      <p:sp>
        <p:nvSpPr>
          <p:cNvPr id="7" name="Footer Placeholder 4">
            <a:extLst>
              <a:ext uri="{FF2B5EF4-FFF2-40B4-BE49-F238E27FC236}">
                <a16:creationId xmlns:a16="http://schemas.microsoft.com/office/drawing/2014/main" id="{9DE13940-EB28-41C9-9429-E7B998FA9C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A7B01F1-7F09-478E-B2E5-C52CBACDE20B}"/>
              </a:ext>
            </a:extLst>
          </p:cNvPr>
          <p:cNvSpPr>
            <a:spLocks noGrp="1"/>
          </p:cNvSpPr>
          <p:nvPr>
            <p:ph type="sldNum" sz="quarter" idx="16"/>
          </p:nvPr>
        </p:nvSpPr>
        <p:spPr/>
        <p:txBody>
          <a:bodyPr/>
          <a:lstStyle>
            <a:lvl1pPr>
              <a:defRPr/>
            </a:lvl1pPr>
          </a:lstStyle>
          <a:p>
            <a:pPr>
              <a:defRPr/>
            </a:pPr>
            <a:fld id="{7F37FC34-A239-409D-8173-099158908A6F}" type="slidenum">
              <a:rPr lang="en-US" altLang="en-US"/>
              <a:pPr>
                <a:defRPr/>
              </a:pPr>
              <a:t>‹#›</a:t>
            </a:fld>
            <a:endParaRPr lang="en-US" altLang="en-US"/>
          </a:p>
        </p:txBody>
      </p:sp>
    </p:spTree>
    <p:extLst>
      <p:ext uri="{BB962C8B-B14F-4D97-AF65-F5344CB8AC3E}">
        <p14:creationId xmlns:p14="http://schemas.microsoft.com/office/powerpoint/2010/main" val="146287058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189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46D3718-1200-4FB1-83F8-F5D91036B949}"/>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73B0237-25D9-47EA-8C31-096B4EE77E86}"/>
              </a:ext>
            </a:extLst>
          </p:cNvPr>
          <p:cNvSpPr>
            <a:spLocks noGrp="1"/>
          </p:cNvSpPr>
          <p:nvPr>
            <p:ph type="dt" sz="half" idx="10"/>
          </p:nvPr>
        </p:nvSpPr>
        <p:spPr/>
        <p:txBody>
          <a:bodyPr/>
          <a:lstStyle>
            <a:lvl1pPr>
              <a:defRPr/>
            </a:lvl1pPr>
          </a:lstStyle>
          <a:p>
            <a:pPr>
              <a:defRPr/>
            </a:pPr>
            <a:fld id="{B79BF86F-708C-4104-B756-33769FC85356}" type="datetimeFigureOut">
              <a:rPr lang="en-US"/>
              <a:pPr>
                <a:defRPr/>
              </a:pPr>
              <a:t>2/14/2025</a:t>
            </a:fld>
            <a:endParaRPr lang="en-US"/>
          </a:p>
        </p:txBody>
      </p:sp>
      <p:sp>
        <p:nvSpPr>
          <p:cNvPr id="6" name="Footer Placeholder 4">
            <a:extLst>
              <a:ext uri="{FF2B5EF4-FFF2-40B4-BE49-F238E27FC236}">
                <a16:creationId xmlns:a16="http://schemas.microsoft.com/office/drawing/2014/main" id="{ABB27B02-0D0F-444F-8B30-8E6BF556B5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1371FE-F97B-42CB-8948-BF09CFFA20F6}"/>
              </a:ext>
            </a:extLst>
          </p:cNvPr>
          <p:cNvSpPr>
            <a:spLocks noGrp="1"/>
          </p:cNvSpPr>
          <p:nvPr>
            <p:ph type="sldNum" sz="quarter" idx="12"/>
          </p:nvPr>
        </p:nvSpPr>
        <p:spPr/>
        <p:txBody>
          <a:bodyPr/>
          <a:lstStyle>
            <a:lvl1pPr>
              <a:defRPr/>
            </a:lvl1pPr>
          </a:lstStyle>
          <a:p>
            <a:pPr>
              <a:defRPr/>
            </a:pPr>
            <a:fld id="{BDE4F163-6184-4A55-B7C5-8BEFB518872D}" type="slidenum">
              <a:rPr lang="en-US" altLang="en-US"/>
              <a:pPr>
                <a:defRPr/>
              </a:pPr>
              <a:t>‹#›</a:t>
            </a:fld>
            <a:endParaRPr lang="en-US" altLang="en-US"/>
          </a:p>
        </p:txBody>
      </p:sp>
    </p:spTree>
    <p:extLst>
      <p:ext uri="{BB962C8B-B14F-4D97-AF65-F5344CB8AC3E}">
        <p14:creationId xmlns:p14="http://schemas.microsoft.com/office/powerpoint/2010/main" val="1114488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C96C70-0A3C-4AF0-9B03-5628C11F1252}"/>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DC6BD4-173E-4D33-86CA-F03356BDF5C6}"/>
              </a:ext>
            </a:extLst>
          </p:cNvPr>
          <p:cNvSpPr>
            <a:spLocks noGrp="1"/>
          </p:cNvSpPr>
          <p:nvPr>
            <p:ph type="dt" sz="half" idx="10"/>
          </p:nvPr>
        </p:nvSpPr>
        <p:spPr/>
        <p:txBody>
          <a:bodyPr/>
          <a:lstStyle>
            <a:lvl1pPr>
              <a:defRPr/>
            </a:lvl1pPr>
          </a:lstStyle>
          <a:p>
            <a:pPr>
              <a:defRPr/>
            </a:pPr>
            <a:fld id="{A9FE39AA-1136-4496-80B3-EF272414B4F4}" type="datetimeFigureOut">
              <a:rPr lang="en-US"/>
              <a:pPr>
                <a:defRPr/>
              </a:pPr>
              <a:t>2/14/2025</a:t>
            </a:fld>
            <a:endParaRPr lang="en-US"/>
          </a:p>
        </p:txBody>
      </p:sp>
      <p:sp>
        <p:nvSpPr>
          <p:cNvPr id="6" name="Footer Placeholder 4">
            <a:extLst>
              <a:ext uri="{FF2B5EF4-FFF2-40B4-BE49-F238E27FC236}">
                <a16:creationId xmlns:a16="http://schemas.microsoft.com/office/drawing/2014/main" id="{96CD2842-4BB9-4CBB-A93D-33B6AE5CC1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414979-79E7-49A0-BC24-B9772BF5AEBD}"/>
              </a:ext>
            </a:extLst>
          </p:cNvPr>
          <p:cNvSpPr>
            <a:spLocks noGrp="1"/>
          </p:cNvSpPr>
          <p:nvPr>
            <p:ph type="sldNum" sz="quarter" idx="12"/>
          </p:nvPr>
        </p:nvSpPr>
        <p:spPr/>
        <p:txBody>
          <a:bodyPr/>
          <a:lstStyle>
            <a:lvl1pPr>
              <a:defRPr/>
            </a:lvl1pPr>
          </a:lstStyle>
          <a:p>
            <a:pPr>
              <a:defRPr/>
            </a:pPr>
            <a:fld id="{C23CBC39-5D4F-46B4-BD4E-1CF321A1F8F9}" type="slidenum">
              <a:rPr lang="en-US" altLang="en-US"/>
              <a:pPr>
                <a:defRPr/>
              </a:pPr>
              <a:t>‹#›</a:t>
            </a:fld>
            <a:endParaRPr lang="en-US" altLang="en-US"/>
          </a:p>
        </p:txBody>
      </p:sp>
    </p:spTree>
    <p:extLst>
      <p:ext uri="{BB962C8B-B14F-4D97-AF65-F5344CB8AC3E}">
        <p14:creationId xmlns:p14="http://schemas.microsoft.com/office/powerpoint/2010/main" val="2233800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87C67B68-DF2B-430E-A4AA-F38018A56735}"/>
              </a:ext>
            </a:extLst>
          </p:cNvPr>
          <p:cNvGrpSpPr>
            <a:grpSpLocks/>
          </p:cNvGrpSpPr>
          <p:nvPr/>
        </p:nvGrpSpPr>
        <p:grpSpPr bwMode="auto">
          <a:xfrm>
            <a:off x="0" y="0"/>
            <a:ext cx="9144000" cy="6858000"/>
            <a:chOff x="0" y="0"/>
            <a:chExt cx="9144000" cy="6858000"/>
          </a:xfrm>
        </p:grpSpPr>
        <p:pic>
          <p:nvPicPr>
            <p:cNvPr id="5" name="Picture 13" descr="SD-PanelTitle-V.png">
              <a:extLst>
                <a:ext uri="{FF2B5EF4-FFF2-40B4-BE49-F238E27FC236}">
                  <a16:creationId xmlns:a16="http://schemas.microsoft.com/office/drawing/2014/main" id="{DBFA6FFE-CA25-47D9-B489-8AF6790FF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63A427D-E60D-47CF-951D-E76BA7BA9813}"/>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5" descr="HDRibbonTitle-UniformTrim.png">
              <a:extLst>
                <a:ext uri="{FF2B5EF4-FFF2-40B4-BE49-F238E27FC236}">
                  <a16:creationId xmlns:a16="http://schemas.microsoft.com/office/drawing/2014/main" id="{DE6DD582-742C-4051-8D69-F53D36875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25780"/>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DRibbonTitle-UniformTrim.png">
              <a:extLst>
                <a:ext uri="{FF2B5EF4-FFF2-40B4-BE49-F238E27FC236}">
                  <a16:creationId xmlns:a16="http://schemas.microsoft.com/office/drawing/2014/main" id="{FCFBF9B7-4D82-4F08-A54A-FE328CE64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719572"/>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DD9D6881-2171-4238-AC54-C316D3EDC268}"/>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9E34132A-F809-4FB4-B92E-8B30FC7E7460}"/>
              </a:ext>
            </a:extLst>
          </p:cNvPr>
          <p:cNvSpPr>
            <a:spLocks noGrp="1"/>
          </p:cNvSpPr>
          <p:nvPr>
            <p:ph type="dt" sz="half" idx="10"/>
          </p:nvPr>
        </p:nvSpPr>
        <p:spPr>
          <a:xfrm>
            <a:off x="6065838" y="5054600"/>
            <a:ext cx="673100" cy="279400"/>
          </a:xfrm>
        </p:spPr>
        <p:txBody>
          <a:bodyPr/>
          <a:lstStyle>
            <a:lvl1pPr>
              <a:defRPr/>
            </a:lvl1pPr>
          </a:lstStyle>
          <a:p>
            <a:pPr>
              <a:defRPr/>
            </a:pPr>
            <a:fld id="{5F2116BC-DE77-48F2-849F-833E426E62B1}" type="datetimeFigureOut">
              <a:rPr lang="en-US"/>
              <a:pPr>
                <a:defRPr/>
              </a:pPr>
              <a:t>2/14/2025</a:t>
            </a:fld>
            <a:endParaRPr lang="en-US"/>
          </a:p>
        </p:txBody>
      </p:sp>
      <p:sp>
        <p:nvSpPr>
          <p:cNvPr id="11" name="Footer Placeholder 4">
            <a:extLst>
              <a:ext uri="{FF2B5EF4-FFF2-40B4-BE49-F238E27FC236}">
                <a16:creationId xmlns:a16="http://schemas.microsoft.com/office/drawing/2014/main" id="{024C57BC-7FC5-47A9-A285-E96D8B5DFF61}"/>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6DEC80DC-3F66-45E9-AC2B-1452DACE2561}"/>
              </a:ext>
            </a:extLst>
          </p:cNvPr>
          <p:cNvSpPr>
            <a:spLocks noGrp="1"/>
          </p:cNvSpPr>
          <p:nvPr>
            <p:ph type="sldNum" sz="quarter" idx="12"/>
          </p:nvPr>
        </p:nvSpPr>
        <p:spPr>
          <a:xfrm>
            <a:off x="6816725" y="5054600"/>
            <a:ext cx="414338" cy="279400"/>
          </a:xfrm>
        </p:spPr>
        <p:txBody>
          <a:bodyPr/>
          <a:lstStyle>
            <a:lvl1pPr>
              <a:defRPr/>
            </a:lvl1pPr>
          </a:lstStyle>
          <a:p>
            <a:pPr>
              <a:defRPr/>
            </a:pPr>
            <a:fld id="{11FF298D-EB36-4019-A61B-A737AC8F8956}" type="slidenum">
              <a:rPr lang="en-US" altLang="en-US"/>
              <a:pPr>
                <a:defRPr/>
              </a:pPr>
              <a:t>‹#›</a:t>
            </a:fld>
            <a:endParaRPr lang="en-US" altLang="en-US"/>
          </a:p>
        </p:txBody>
      </p:sp>
    </p:spTree>
    <p:extLst>
      <p:ext uri="{BB962C8B-B14F-4D97-AF65-F5344CB8AC3E}">
        <p14:creationId xmlns:p14="http://schemas.microsoft.com/office/powerpoint/2010/main" val="147212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C8968C-244D-4F80-ABC3-28EC6400A171}"/>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 name="Rounded Rectangle 5">
            <a:extLst>
              <a:ext uri="{FF2B5EF4-FFF2-40B4-BE49-F238E27FC236}">
                <a16:creationId xmlns:a16="http://schemas.microsoft.com/office/drawing/2014/main" id="{0F3F548C-A32D-4A1B-809A-2C93E4099CBF}"/>
              </a:ext>
            </a:extLst>
          </p:cNvPr>
          <p:cNvSpPr/>
          <p:nvPr userDrawn="1"/>
        </p:nvSpPr>
        <p:spPr>
          <a:xfrm>
            <a:off x="98425" y="111125"/>
            <a:ext cx="8947150" cy="1123950"/>
          </a:xfrm>
          <a:prstGeom prst="roundRect">
            <a:avLst>
              <a:gd name="adj" fmla="val 787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6">
            <a:extLst>
              <a:ext uri="{FF2B5EF4-FFF2-40B4-BE49-F238E27FC236}">
                <a16:creationId xmlns:a16="http://schemas.microsoft.com/office/drawing/2014/main" id="{AF66C732-5BB8-4BC0-9046-7DADF3B33154}"/>
              </a:ext>
            </a:extLst>
          </p:cNvPr>
          <p:cNvSpPr/>
          <p:nvPr userDrawn="1"/>
        </p:nvSpPr>
        <p:spPr>
          <a:xfrm>
            <a:off x="98425" y="1322388"/>
            <a:ext cx="8947150" cy="5437187"/>
          </a:xfrm>
          <a:prstGeom prst="roundRect">
            <a:avLst>
              <a:gd name="adj" fmla="val 28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7">
            <a:extLst>
              <a:ext uri="{FF2B5EF4-FFF2-40B4-BE49-F238E27FC236}">
                <a16:creationId xmlns:a16="http://schemas.microsoft.com/office/drawing/2014/main" id="{28E05AF8-C340-4B00-8181-59EDA9D0E7EB}"/>
              </a:ext>
            </a:extLst>
          </p:cNvPr>
          <p:cNvSpPr/>
          <p:nvPr userDrawn="1"/>
        </p:nvSpPr>
        <p:spPr>
          <a:xfrm>
            <a:off x="457200" y="1322388"/>
            <a:ext cx="2644775" cy="5556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3FC66D4B-295C-4BBA-A849-BBF59C4AE50C}"/>
              </a:ext>
            </a:extLst>
          </p:cNvPr>
          <p:cNvSpPr>
            <a:spLocks noGrp="1"/>
          </p:cNvSpPr>
          <p:nvPr>
            <p:ph type="dt" sz="half" idx="10"/>
          </p:nvPr>
        </p:nvSpPr>
        <p:spPr/>
        <p:txBody>
          <a:bodyPr/>
          <a:lstStyle>
            <a:lvl1pPr>
              <a:defRPr/>
            </a:lvl1pPr>
          </a:lstStyle>
          <a:p>
            <a:pPr>
              <a:defRPr/>
            </a:pPr>
            <a:fld id="{236EBE6E-1488-417D-99C2-8CB383B5A733}" type="datetimeFigureOut">
              <a:rPr lang="en-US"/>
              <a:pPr>
                <a:defRPr/>
              </a:pPr>
              <a:t>2/14/2025</a:t>
            </a:fld>
            <a:endParaRPr lang="en-US"/>
          </a:p>
        </p:txBody>
      </p:sp>
      <p:sp>
        <p:nvSpPr>
          <p:cNvPr id="9" name="Footer Placeholder 4">
            <a:extLst>
              <a:ext uri="{FF2B5EF4-FFF2-40B4-BE49-F238E27FC236}">
                <a16:creationId xmlns:a16="http://schemas.microsoft.com/office/drawing/2014/main" id="{D0EC5BE3-C84D-452C-A1B8-FA0DB34BB752}"/>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31840F0E-2897-4DBD-A304-8D8803208D60}"/>
              </a:ext>
            </a:extLst>
          </p:cNvPr>
          <p:cNvSpPr>
            <a:spLocks noGrp="1"/>
          </p:cNvSpPr>
          <p:nvPr>
            <p:ph type="sldNum" sz="quarter" idx="12"/>
          </p:nvPr>
        </p:nvSpPr>
        <p:spPr/>
        <p:txBody>
          <a:bodyPr/>
          <a:lstStyle>
            <a:lvl1pPr>
              <a:defRPr/>
            </a:lvl1pPr>
          </a:lstStyle>
          <a:p>
            <a:pPr>
              <a:defRPr/>
            </a:pPr>
            <a:fld id="{3F6162E3-8B84-4589-AD09-8B5D02D7F827}" type="slidenum">
              <a:rPr lang="en-US" altLang="en-US"/>
              <a:pPr>
                <a:defRPr/>
              </a:pPr>
              <a:t>‹#›</a:t>
            </a:fld>
            <a:endParaRPr lang="en-US" altLang="en-US"/>
          </a:p>
        </p:txBody>
      </p:sp>
    </p:spTree>
    <p:extLst>
      <p:ext uri="{BB962C8B-B14F-4D97-AF65-F5344CB8AC3E}">
        <p14:creationId xmlns:p14="http://schemas.microsoft.com/office/powerpoint/2010/main" val="1370190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1109E1-7269-4BEB-9373-3CCED5148030}"/>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95A431C-AE9A-4CAF-8E17-FE1A6ED5EAD2}"/>
              </a:ext>
            </a:extLst>
          </p:cNvPr>
          <p:cNvSpPr>
            <a:spLocks noGrp="1"/>
          </p:cNvSpPr>
          <p:nvPr>
            <p:ph type="dt" sz="half" idx="10"/>
          </p:nvPr>
        </p:nvSpPr>
        <p:spPr/>
        <p:txBody>
          <a:bodyPr/>
          <a:lstStyle>
            <a:lvl1pPr>
              <a:defRPr/>
            </a:lvl1pPr>
          </a:lstStyle>
          <a:p>
            <a:pPr>
              <a:defRPr/>
            </a:pPr>
            <a:fld id="{639DC8DD-BBCB-43E5-901A-1A0865ADC10D}" type="datetimeFigureOut">
              <a:rPr lang="en-US"/>
              <a:pPr>
                <a:defRPr/>
              </a:pPr>
              <a:t>2/14/2025</a:t>
            </a:fld>
            <a:endParaRPr lang="en-US"/>
          </a:p>
        </p:txBody>
      </p:sp>
      <p:sp>
        <p:nvSpPr>
          <p:cNvPr id="6" name="Footer Placeholder 4">
            <a:extLst>
              <a:ext uri="{FF2B5EF4-FFF2-40B4-BE49-F238E27FC236}">
                <a16:creationId xmlns:a16="http://schemas.microsoft.com/office/drawing/2014/main" id="{D9E9777F-610E-4FFB-804E-AE9D26A783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CFC2F5-3EE3-47E3-8CD0-30482A21141F}"/>
              </a:ext>
            </a:extLst>
          </p:cNvPr>
          <p:cNvSpPr>
            <a:spLocks noGrp="1"/>
          </p:cNvSpPr>
          <p:nvPr>
            <p:ph type="sldNum" sz="quarter" idx="12"/>
          </p:nvPr>
        </p:nvSpPr>
        <p:spPr/>
        <p:txBody>
          <a:bodyPr/>
          <a:lstStyle>
            <a:lvl1pPr>
              <a:defRPr/>
            </a:lvl1pPr>
          </a:lstStyle>
          <a:p>
            <a:pPr>
              <a:defRPr/>
            </a:pPr>
            <a:fld id="{9CBEC5CC-B1AF-427F-A22D-0C515BCEBFEF}" type="slidenum">
              <a:rPr lang="en-US" altLang="en-US"/>
              <a:pPr>
                <a:defRPr/>
              </a:pPr>
              <a:t>‹#›</a:t>
            </a:fld>
            <a:endParaRPr lang="en-US" altLang="en-US"/>
          </a:p>
        </p:txBody>
      </p:sp>
    </p:spTree>
    <p:extLst>
      <p:ext uri="{BB962C8B-B14F-4D97-AF65-F5344CB8AC3E}">
        <p14:creationId xmlns:p14="http://schemas.microsoft.com/office/powerpoint/2010/main" val="2090860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C3B1D2-3DDA-4956-A7ED-1B0C9F3F3052}"/>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BBC56301-21FD-4DEC-A8D4-0F4183F302EC}"/>
              </a:ext>
            </a:extLst>
          </p:cNvPr>
          <p:cNvSpPr>
            <a:spLocks noGrp="1"/>
          </p:cNvSpPr>
          <p:nvPr>
            <p:ph type="dt" sz="half" idx="10"/>
          </p:nvPr>
        </p:nvSpPr>
        <p:spPr/>
        <p:txBody>
          <a:bodyPr/>
          <a:lstStyle>
            <a:lvl1pPr>
              <a:defRPr/>
            </a:lvl1pPr>
          </a:lstStyle>
          <a:p>
            <a:pPr>
              <a:defRPr/>
            </a:pPr>
            <a:fld id="{364CA35E-286E-4F94-B5FD-2C7AA5266DF3}" type="datetimeFigureOut">
              <a:rPr lang="en-US"/>
              <a:pPr>
                <a:defRPr/>
              </a:pPr>
              <a:t>2/14/2025</a:t>
            </a:fld>
            <a:endParaRPr lang="en-US"/>
          </a:p>
        </p:txBody>
      </p:sp>
      <p:sp>
        <p:nvSpPr>
          <p:cNvPr id="7" name="Footer Placeholder 5">
            <a:extLst>
              <a:ext uri="{FF2B5EF4-FFF2-40B4-BE49-F238E27FC236}">
                <a16:creationId xmlns:a16="http://schemas.microsoft.com/office/drawing/2014/main" id="{D9DD6B68-F587-4FC9-940B-5CC4DA9014A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07C9D39-3FA0-4523-A79F-E295F08E97A2}"/>
              </a:ext>
            </a:extLst>
          </p:cNvPr>
          <p:cNvSpPr>
            <a:spLocks noGrp="1"/>
          </p:cNvSpPr>
          <p:nvPr>
            <p:ph type="sldNum" sz="quarter" idx="12"/>
          </p:nvPr>
        </p:nvSpPr>
        <p:spPr/>
        <p:txBody>
          <a:bodyPr/>
          <a:lstStyle>
            <a:lvl1pPr>
              <a:defRPr/>
            </a:lvl1pPr>
          </a:lstStyle>
          <a:p>
            <a:pPr>
              <a:defRPr/>
            </a:pPr>
            <a:fld id="{A56DC057-DD63-4538-995A-DA95297CB5AF}" type="slidenum">
              <a:rPr lang="en-US" altLang="en-US"/>
              <a:pPr>
                <a:defRPr/>
              </a:pPr>
              <a:t>‹#›</a:t>
            </a:fld>
            <a:endParaRPr lang="en-US" altLang="en-US"/>
          </a:p>
        </p:txBody>
      </p:sp>
    </p:spTree>
    <p:extLst>
      <p:ext uri="{BB962C8B-B14F-4D97-AF65-F5344CB8AC3E}">
        <p14:creationId xmlns:p14="http://schemas.microsoft.com/office/powerpoint/2010/main" val="37162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526A4-C7CD-4F9F-8FA3-4CFD428AC2B2}"/>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7EC9934-BDD5-45A3-9412-39D969F00186}"/>
              </a:ext>
            </a:extLst>
          </p:cNvPr>
          <p:cNvSpPr>
            <a:spLocks noGrp="1"/>
          </p:cNvSpPr>
          <p:nvPr>
            <p:ph type="dt" sz="half" idx="10"/>
          </p:nvPr>
        </p:nvSpPr>
        <p:spPr/>
        <p:txBody>
          <a:bodyPr/>
          <a:lstStyle>
            <a:lvl1pPr>
              <a:defRPr/>
            </a:lvl1pPr>
          </a:lstStyle>
          <a:p>
            <a:pPr>
              <a:defRPr/>
            </a:pPr>
            <a:fld id="{B8137A62-40D0-46AF-9F09-0799AA462C39}" type="datetimeFigureOut">
              <a:rPr lang="en-US"/>
              <a:pPr>
                <a:defRPr/>
              </a:pPr>
              <a:t>2/14/2025</a:t>
            </a:fld>
            <a:endParaRPr lang="en-US"/>
          </a:p>
        </p:txBody>
      </p:sp>
      <p:sp>
        <p:nvSpPr>
          <p:cNvPr id="9" name="Footer Placeholder 7">
            <a:extLst>
              <a:ext uri="{FF2B5EF4-FFF2-40B4-BE49-F238E27FC236}">
                <a16:creationId xmlns:a16="http://schemas.microsoft.com/office/drawing/2014/main" id="{30B272F4-A7A8-4D2B-B461-C4596F92549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58C08E-1E0C-446B-900C-91E27EF11ACB}"/>
              </a:ext>
            </a:extLst>
          </p:cNvPr>
          <p:cNvSpPr>
            <a:spLocks noGrp="1"/>
          </p:cNvSpPr>
          <p:nvPr>
            <p:ph type="sldNum" sz="quarter" idx="12"/>
          </p:nvPr>
        </p:nvSpPr>
        <p:spPr/>
        <p:txBody>
          <a:bodyPr/>
          <a:lstStyle>
            <a:lvl1pPr>
              <a:defRPr/>
            </a:lvl1pPr>
          </a:lstStyle>
          <a:p>
            <a:pPr>
              <a:defRPr/>
            </a:pPr>
            <a:fld id="{A2B1936A-E1FB-4118-B4DA-C896C676257D}" type="slidenum">
              <a:rPr lang="en-US" altLang="en-US"/>
              <a:pPr>
                <a:defRPr/>
              </a:pPr>
              <a:t>‹#›</a:t>
            </a:fld>
            <a:endParaRPr lang="en-US" altLang="en-US"/>
          </a:p>
        </p:txBody>
      </p:sp>
    </p:spTree>
    <p:extLst>
      <p:ext uri="{BB962C8B-B14F-4D97-AF65-F5344CB8AC3E}">
        <p14:creationId xmlns:p14="http://schemas.microsoft.com/office/powerpoint/2010/main" val="2412834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9CBFE97-830D-41CE-AE9B-ACD113801A58}"/>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DFED302C-86FB-4BDF-8857-7D195358800B}"/>
              </a:ext>
            </a:extLst>
          </p:cNvPr>
          <p:cNvSpPr>
            <a:spLocks noGrp="1"/>
          </p:cNvSpPr>
          <p:nvPr>
            <p:ph type="dt" sz="half" idx="10"/>
          </p:nvPr>
        </p:nvSpPr>
        <p:spPr/>
        <p:txBody>
          <a:bodyPr/>
          <a:lstStyle>
            <a:lvl1pPr>
              <a:defRPr/>
            </a:lvl1pPr>
          </a:lstStyle>
          <a:p>
            <a:pPr>
              <a:defRPr/>
            </a:pPr>
            <a:fld id="{585C9F62-349D-4752-AA2F-F734E01AC648}" type="datetimeFigureOut">
              <a:rPr lang="en-US"/>
              <a:pPr>
                <a:defRPr/>
              </a:pPr>
              <a:t>2/14/2025</a:t>
            </a:fld>
            <a:endParaRPr lang="en-US"/>
          </a:p>
        </p:txBody>
      </p:sp>
      <p:sp>
        <p:nvSpPr>
          <p:cNvPr id="5" name="Footer Placeholder 3">
            <a:extLst>
              <a:ext uri="{FF2B5EF4-FFF2-40B4-BE49-F238E27FC236}">
                <a16:creationId xmlns:a16="http://schemas.microsoft.com/office/drawing/2014/main" id="{555C55B2-E571-461E-BD28-F69FC0C19A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DE0DDB8-DF19-4206-96B4-1C2CA46B3152}"/>
              </a:ext>
            </a:extLst>
          </p:cNvPr>
          <p:cNvSpPr>
            <a:spLocks noGrp="1"/>
          </p:cNvSpPr>
          <p:nvPr>
            <p:ph type="sldNum" sz="quarter" idx="12"/>
          </p:nvPr>
        </p:nvSpPr>
        <p:spPr/>
        <p:txBody>
          <a:bodyPr/>
          <a:lstStyle>
            <a:lvl1pPr>
              <a:defRPr/>
            </a:lvl1pPr>
          </a:lstStyle>
          <a:p>
            <a:pPr>
              <a:defRPr/>
            </a:pPr>
            <a:fld id="{867F6ECF-8847-485A-B1E4-B3AD87E776F3}" type="slidenum">
              <a:rPr lang="en-US" altLang="en-US"/>
              <a:pPr>
                <a:defRPr/>
              </a:pPr>
              <a:t>‹#›</a:t>
            </a:fld>
            <a:endParaRPr lang="en-US" altLang="en-US"/>
          </a:p>
        </p:txBody>
      </p:sp>
    </p:spTree>
    <p:extLst>
      <p:ext uri="{BB962C8B-B14F-4D97-AF65-F5344CB8AC3E}">
        <p14:creationId xmlns:p14="http://schemas.microsoft.com/office/powerpoint/2010/main" val="429602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DE202FB-C54E-40C2-B8EA-1CDB75D75F9D}"/>
              </a:ext>
            </a:extLst>
          </p:cNvPr>
          <p:cNvSpPr>
            <a:spLocks noGrp="1"/>
          </p:cNvSpPr>
          <p:nvPr>
            <p:ph type="dt" sz="half" idx="10"/>
          </p:nvPr>
        </p:nvSpPr>
        <p:spPr/>
        <p:txBody>
          <a:bodyPr/>
          <a:lstStyle>
            <a:lvl1pPr>
              <a:defRPr/>
            </a:lvl1pPr>
          </a:lstStyle>
          <a:p>
            <a:pPr>
              <a:defRPr/>
            </a:pPr>
            <a:fld id="{6BBED7B4-9063-4507-855B-DBE6F72860A5}" type="datetimeFigureOut">
              <a:rPr lang="en-US"/>
              <a:pPr>
                <a:defRPr/>
              </a:pPr>
              <a:t>2/14/2025</a:t>
            </a:fld>
            <a:endParaRPr lang="en-US"/>
          </a:p>
        </p:txBody>
      </p:sp>
      <p:sp>
        <p:nvSpPr>
          <p:cNvPr id="3" name="Footer Placeholder 4">
            <a:extLst>
              <a:ext uri="{FF2B5EF4-FFF2-40B4-BE49-F238E27FC236}">
                <a16:creationId xmlns:a16="http://schemas.microsoft.com/office/drawing/2014/main" id="{77FA5A47-F10C-459F-BACC-7F698A67B2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E7ECAC-0D01-4D04-8927-CA89B68A482C}"/>
              </a:ext>
            </a:extLst>
          </p:cNvPr>
          <p:cNvSpPr>
            <a:spLocks noGrp="1"/>
          </p:cNvSpPr>
          <p:nvPr>
            <p:ph type="sldNum" sz="quarter" idx="12"/>
          </p:nvPr>
        </p:nvSpPr>
        <p:spPr/>
        <p:txBody>
          <a:bodyPr/>
          <a:lstStyle>
            <a:lvl1pPr>
              <a:defRPr/>
            </a:lvl1pPr>
          </a:lstStyle>
          <a:p>
            <a:pPr>
              <a:defRPr/>
            </a:pPr>
            <a:fld id="{0A9FC220-58C8-4958-A8C4-F5AC8CC39653}" type="slidenum">
              <a:rPr lang="en-US"/>
              <a:pPr>
                <a:defRPr/>
              </a:pPr>
              <a:t>‹#›</a:t>
            </a:fld>
            <a:endParaRPr lang="en-US"/>
          </a:p>
        </p:txBody>
      </p:sp>
    </p:spTree>
    <p:extLst>
      <p:ext uri="{BB962C8B-B14F-4D97-AF65-F5344CB8AC3E}">
        <p14:creationId xmlns:p14="http://schemas.microsoft.com/office/powerpoint/2010/main" val="79529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29D6463-E702-485D-B8C1-0F0797F743E0}"/>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1E425495-ABE5-4D74-B52C-4ECED5C9B4D2}"/>
              </a:ext>
            </a:extLst>
          </p:cNvPr>
          <p:cNvSpPr>
            <a:spLocks noGrp="1"/>
          </p:cNvSpPr>
          <p:nvPr>
            <p:ph type="dt" sz="half" idx="10"/>
          </p:nvPr>
        </p:nvSpPr>
        <p:spPr/>
        <p:txBody>
          <a:bodyPr/>
          <a:lstStyle>
            <a:lvl1pPr>
              <a:defRPr/>
            </a:lvl1pPr>
          </a:lstStyle>
          <a:p>
            <a:pPr>
              <a:defRPr/>
            </a:pPr>
            <a:fld id="{B6B0DBFE-6B6F-43AE-827F-C00220142A0D}" type="datetimeFigureOut">
              <a:rPr lang="en-US"/>
              <a:pPr>
                <a:defRPr/>
              </a:pPr>
              <a:t>2/14/2025</a:t>
            </a:fld>
            <a:endParaRPr lang="en-US"/>
          </a:p>
        </p:txBody>
      </p:sp>
      <p:sp>
        <p:nvSpPr>
          <p:cNvPr id="7" name="Footer Placeholder 5">
            <a:extLst>
              <a:ext uri="{FF2B5EF4-FFF2-40B4-BE49-F238E27FC236}">
                <a16:creationId xmlns:a16="http://schemas.microsoft.com/office/drawing/2014/main" id="{9DB003CC-76FE-4597-9EC2-3B8F92C2D75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01B4069-C08D-4996-9343-01376257582C}"/>
              </a:ext>
            </a:extLst>
          </p:cNvPr>
          <p:cNvSpPr>
            <a:spLocks noGrp="1"/>
          </p:cNvSpPr>
          <p:nvPr>
            <p:ph type="sldNum" sz="quarter" idx="12"/>
          </p:nvPr>
        </p:nvSpPr>
        <p:spPr/>
        <p:txBody>
          <a:bodyPr/>
          <a:lstStyle>
            <a:lvl1pPr>
              <a:defRPr/>
            </a:lvl1pPr>
          </a:lstStyle>
          <a:p>
            <a:pPr>
              <a:defRPr/>
            </a:pPr>
            <a:fld id="{CD84394D-85B9-4393-B482-024233C2F206}" type="slidenum">
              <a:rPr lang="en-US" altLang="en-US"/>
              <a:pPr>
                <a:defRPr/>
              </a:pPr>
              <a:t>‹#›</a:t>
            </a:fld>
            <a:endParaRPr lang="en-US" altLang="en-US"/>
          </a:p>
        </p:txBody>
      </p:sp>
    </p:spTree>
    <p:extLst>
      <p:ext uri="{BB962C8B-B14F-4D97-AF65-F5344CB8AC3E}">
        <p14:creationId xmlns:p14="http://schemas.microsoft.com/office/powerpoint/2010/main" val="411979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08895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70"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98F543-917E-4465-995D-8A18367AEA13}"/>
              </a:ext>
            </a:extLst>
          </p:cNvPr>
          <p:cNvSpPr>
            <a:spLocks noGrp="1"/>
          </p:cNvSpPr>
          <p:nvPr>
            <p:ph type="dt" sz="half" idx="10"/>
          </p:nvPr>
        </p:nvSpPr>
        <p:spPr/>
        <p:txBody>
          <a:bodyPr/>
          <a:lstStyle>
            <a:lvl1pPr>
              <a:defRPr/>
            </a:lvl1pPr>
          </a:lstStyle>
          <a:p>
            <a:pPr>
              <a:defRPr/>
            </a:pPr>
            <a:fld id="{159A1FA7-02DC-4525-8CAC-58AC3BB46180}" type="datetimeFigureOut">
              <a:rPr lang="en-US"/>
              <a:pPr>
                <a:defRPr/>
              </a:pPr>
              <a:t>2/14/2025</a:t>
            </a:fld>
            <a:endParaRPr lang="en-US"/>
          </a:p>
        </p:txBody>
      </p:sp>
      <p:sp>
        <p:nvSpPr>
          <p:cNvPr id="6" name="Footer Placeholder 4">
            <a:extLst>
              <a:ext uri="{FF2B5EF4-FFF2-40B4-BE49-F238E27FC236}">
                <a16:creationId xmlns:a16="http://schemas.microsoft.com/office/drawing/2014/main" id="{959725BA-25BB-4001-98F1-7AB18B701C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77D2AF-67EA-4D55-B9EB-8B6FE9114B85}"/>
              </a:ext>
            </a:extLst>
          </p:cNvPr>
          <p:cNvSpPr>
            <a:spLocks noGrp="1"/>
          </p:cNvSpPr>
          <p:nvPr>
            <p:ph type="sldNum" sz="quarter" idx="12"/>
          </p:nvPr>
        </p:nvSpPr>
        <p:spPr/>
        <p:txBody>
          <a:bodyPr/>
          <a:lstStyle>
            <a:lvl1pPr>
              <a:defRPr/>
            </a:lvl1pPr>
          </a:lstStyle>
          <a:p>
            <a:pPr>
              <a:defRPr/>
            </a:pPr>
            <a:fld id="{99DA97A0-81EC-4EB4-B270-64061BC45523}" type="slidenum">
              <a:rPr lang="en-US"/>
              <a:pPr>
                <a:defRPr/>
              </a:pPr>
              <a:t>‹#›</a:t>
            </a:fld>
            <a:endParaRPr lang="en-US"/>
          </a:p>
        </p:txBody>
      </p:sp>
    </p:spTree>
    <p:extLst>
      <p:ext uri="{BB962C8B-B14F-4D97-AF65-F5344CB8AC3E}">
        <p14:creationId xmlns:p14="http://schemas.microsoft.com/office/powerpoint/2010/main" val="2089887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FDA583-2FD5-421A-A393-FF65A9B6DF7C}"/>
              </a:ext>
            </a:extLst>
          </p:cNvPr>
          <p:cNvSpPr>
            <a:spLocks noGrp="1"/>
          </p:cNvSpPr>
          <p:nvPr>
            <p:ph type="dt" sz="half" idx="10"/>
          </p:nvPr>
        </p:nvSpPr>
        <p:spPr/>
        <p:txBody>
          <a:bodyPr/>
          <a:lstStyle>
            <a:lvl1pPr>
              <a:defRPr/>
            </a:lvl1pPr>
          </a:lstStyle>
          <a:p>
            <a:pPr>
              <a:defRPr/>
            </a:pPr>
            <a:fld id="{4955CBF3-C4E4-404C-A263-4E53ABC73EDC}" type="datetimeFigureOut">
              <a:rPr lang="en-US"/>
              <a:pPr>
                <a:defRPr/>
              </a:pPr>
              <a:t>2/14/2025</a:t>
            </a:fld>
            <a:endParaRPr lang="en-US"/>
          </a:p>
        </p:txBody>
      </p:sp>
      <p:sp>
        <p:nvSpPr>
          <p:cNvPr id="6" name="Footer Placeholder 4">
            <a:extLst>
              <a:ext uri="{FF2B5EF4-FFF2-40B4-BE49-F238E27FC236}">
                <a16:creationId xmlns:a16="http://schemas.microsoft.com/office/drawing/2014/main" id="{364A10C3-F6A0-4426-9A69-DDFC251479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D35D3C-D014-4DA5-9366-E567FA9F1F6B}"/>
              </a:ext>
            </a:extLst>
          </p:cNvPr>
          <p:cNvSpPr>
            <a:spLocks noGrp="1"/>
          </p:cNvSpPr>
          <p:nvPr>
            <p:ph type="sldNum" sz="quarter" idx="12"/>
          </p:nvPr>
        </p:nvSpPr>
        <p:spPr/>
        <p:txBody>
          <a:bodyPr/>
          <a:lstStyle>
            <a:lvl1pPr>
              <a:defRPr/>
            </a:lvl1pPr>
          </a:lstStyle>
          <a:p>
            <a:pPr>
              <a:defRPr/>
            </a:pPr>
            <a:fld id="{CBAA2F4A-922E-4EA0-B84C-9CA8A325A30C}" type="slidenum">
              <a:rPr lang="en-US"/>
              <a:pPr>
                <a:defRPr/>
              </a:pPr>
              <a:t>‹#›</a:t>
            </a:fld>
            <a:endParaRPr lang="en-US"/>
          </a:p>
        </p:txBody>
      </p:sp>
    </p:spTree>
    <p:extLst>
      <p:ext uri="{BB962C8B-B14F-4D97-AF65-F5344CB8AC3E}">
        <p14:creationId xmlns:p14="http://schemas.microsoft.com/office/powerpoint/2010/main" val="347637601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C720C78-EDF0-4979-90B3-1A13B4B5FE39}"/>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234BA4BA-E247-4D62-9E1E-4EA9CA476690}"/>
              </a:ext>
            </a:extLst>
          </p:cNvPr>
          <p:cNvSpPr>
            <a:spLocks noGrp="1"/>
          </p:cNvSpPr>
          <p:nvPr>
            <p:ph type="dt" sz="half" idx="10"/>
          </p:nvPr>
        </p:nvSpPr>
        <p:spPr/>
        <p:txBody>
          <a:bodyPr/>
          <a:lstStyle>
            <a:lvl1pPr>
              <a:defRPr/>
            </a:lvl1pPr>
          </a:lstStyle>
          <a:p>
            <a:pPr>
              <a:defRPr/>
            </a:pPr>
            <a:fld id="{3A9A74B7-FCA2-42E9-97C6-176C758B822E}" type="datetimeFigureOut">
              <a:rPr lang="en-US"/>
              <a:pPr>
                <a:defRPr/>
              </a:pPr>
              <a:t>2/14/2025</a:t>
            </a:fld>
            <a:endParaRPr lang="en-US"/>
          </a:p>
        </p:txBody>
      </p:sp>
      <p:sp>
        <p:nvSpPr>
          <p:cNvPr id="6" name="Footer Placeholder 4">
            <a:extLst>
              <a:ext uri="{FF2B5EF4-FFF2-40B4-BE49-F238E27FC236}">
                <a16:creationId xmlns:a16="http://schemas.microsoft.com/office/drawing/2014/main" id="{D487DE23-CDE5-4C9B-9795-FA52556E6D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4484BE-3DCD-4D18-BCDE-FD27BFAA8E6C}"/>
              </a:ext>
            </a:extLst>
          </p:cNvPr>
          <p:cNvSpPr>
            <a:spLocks noGrp="1"/>
          </p:cNvSpPr>
          <p:nvPr>
            <p:ph type="sldNum" sz="quarter" idx="12"/>
          </p:nvPr>
        </p:nvSpPr>
        <p:spPr/>
        <p:txBody>
          <a:bodyPr/>
          <a:lstStyle>
            <a:lvl1pPr>
              <a:defRPr/>
            </a:lvl1pPr>
          </a:lstStyle>
          <a:p>
            <a:pPr>
              <a:defRPr/>
            </a:pPr>
            <a:fld id="{B9E0BD07-B4CA-4CB5-9411-97F11E95E0DC}" type="slidenum">
              <a:rPr lang="en-US"/>
              <a:pPr>
                <a:defRPr/>
              </a:pPr>
              <a:t>‹#›</a:t>
            </a:fld>
            <a:endParaRPr lang="en-US"/>
          </a:p>
        </p:txBody>
      </p:sp>
    </p:spTree>
    <p:extLst>
      <p:ext uri="{BB962C8B-B14F-4D97-AF65-F5344CB8AC3E}">
        <p14:creationId xmlns:p14="http://schemas.microsoft.com/office/powerpoint/2010/main" val="469626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50137D-EB95-492B-AE1A-FF9C6DAEC1B6}"/>
              </a:ext>
            </a:extLst>
          </p:cNvPr>
          <p:cNvSpPr txBox="1">
            <a:spLocks noChangeArrowheads="1"/>
          </p:cNvSpPr>
          <p:nvPr/>
        </p:nvSpPr>
        <p:spPr bwMode="auto">
          <a:xfrm>
            <a:off x="849313" y="9048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C3FD7473-1C07-4E59-B5A8-E0069675F884}"/>
              </a:ext>
            </a:extLst>
          </p:cNvPr>
          <p:cNvSpPr txBox="1">
            <a:spLocks noChangeArrowheads="1"/>
          </p:cNvSpPr>
          <p:nvPr/>
        </p:nvSpPr>
        <p:spPr bwMode="auto">
          <a:xfrm>
            <a:off x="7634288" y="2827338"/>
            <a:ext cx="4572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BB2973DC-DD51-4451-9E6E-7084E3D18FD6}"/>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B6E9BE9-DC6D-4E72-BAFB-D9809FCF651A}"/>
              </a:ext>
            </a:extLst>
          </p:cNvPr>
          <p:cNvSpPr>
            <a:spLocks noGrp="1"/>
          </p:cNvSpPr>
          <p:nvPr>
            <p:ph type="dt" sz="half" idx="14"/>
          </p:nvPr>
        </p:nvSpPr>
        <p:spPr/>
        <p:txBody>
          <a:bodyPr/>
          <a:lstStyle>
            <a:lvl1pPr>
              <a:defRPr/>
            </a:lvl1pPr>
          </a:lstStyle>
          <a:p>
            <a:pPr>
              <a:defRPr/>
            </a:pPr>
            <a:fld id="{6FD2F548-3C6F-4F09-ABC9-1D2FB2425241}" type="datetimeFigureOut">
              <a:rPr lang="en-US"/>
              <a:pPr>
                <a:defRPr/>
              </a:pPr>
              <a:t>2/14/2025</a:t>
            </a:fld>
            <a:endParaRPr lang="en-US"/>
          </a:p>
        </p:txBody>
      </p:sp>
      <p:sp>
        <p:nvSpPr>
          <p:cNvPr id="9" name="Footer Placeholder 4">
            <a:extLst>
              <a:ext uri="{FF2B5EF4-FFF2-40B4-BE49-F238E27FC236}">
                <a16:creationId xmlns:a16="http://schemas.microsoft.com/office/drawing/2014/main" id="{45BC49FA-5393-4EBB-8D1E-D465F2F9BFF8}"/>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DCA26ABC-3EE6-4AA8-90D8-B141687370F8}"/>
              </a:ext>
            </a:extLst>
          </p:cNvPr>
          <p:cNvSpPr>
            <a:spLocks noGrp="1"/>
          </p:cNvSpPr>
          <p:nvPr>
            <p:ph type="sldNum" sz="quarter" idx="16"/>
          </p:nvPr>
        </p:nvSpPr>
        <p:spPr/>
        <p:txBody>
          <a:bodyPr/>
          <a:lstStyle>
            <a:lvl1pPr>
              <a:defRPr/>
            </a:lvl1pPr>
          </a:lstStyle>
          <a:p>
            <a:pPr>
              <a:defRPr/>
            </a:pPr>
            <a:fld id="{1ABB40A3-72AB-4FCF-B1B7-2E21A47D3A73}" type="slidenum">
              <a:rPr lang="en-US"/>
              <a:pPr>
                <a:defRPr/>
              </a:pPr>
              <a:t>‹#›</a:t>
            </a:fld>
            <a:endParaRPr lang="en-US"/>
          </a:p>
        </p:txBody>
      </p:sp>
    </p:spTree>
    <p:extLst>
      <p:ext uri="{BB962C8B-B14F-4D97-AF65-F5344CB8AC3E}">
        <p14:creationId xmlns:p14="http://schemas.microsoft.com/office/powerpoint/2010/main" val="2771366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0A9F7-6CAA-495C-983E-8A6779FF87A4}"/>
              </a:ext>
            </a:extLst>
          </p:cNvPr>
          <p:cNvSpPr>
            <a:spLocks noGrp="1"/>
          </p:cNvSpPr>
          <p:nvPr>
            <p:ph type="dt" sz="half" idx="10"/>
          </p:nvPr>
        </p:nvSpPr>
        <p:spPr/>
        <p:txBody>
          <a:bodyPr/>
          <a:lstStyle>
            <a:lvl1pPr>
              <a:defRPr/>
            </a:lvl1pPr>
          </a:lstStyle>
          <a:p>
            <a:pPr>
              <a:defRPr/>
            </a:pPr>
            <a:fld id="{93F581C3-9DC7-4E62-A437-1C304B54C3C3}" type="datetimeFigureOut">
              <a:rPr lang="en-US"/>
              <a:pPr>
                <a:defRPr/>
              </a:pPr>
              <a:t>2/14/2025</a:t>
            </a:fld>
            <a:endParaRPr lang="en-US"/>
          </a:p>
        </p:txBody>
      </p:sp>
      <p:sp>
        <p:nvSpPr>
          <p:cNvPr id="5" name="Footer Placeholder 4">
            <a:extLst>
              <a:ext uri="{FF2B5EF4-FFF2-40B4-BE49-F238E27FC236}">
                <a16:creationId xmlns:a16="http://schemas.microsoft.com/office/drawing/2014/main" id="{6FA2EFF7-7BA5-4ED7-8024-B2666D92DE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8C66E3-5270-46A9-B7D2-79D505FBF31C}"/>
              </a:ext>
            </a:extLst>
          </p:cNvPr>
          <p:cNvSpPr>
            <a:spLocks noGrp="1"/>
          </p:cNvSpPr>
          <p:nvPr>
            <p:ph type="sldNum" sz="quarter" idx="12"/>
          </p:nvPr>
        </p:nvSpPr>
        <p:spPr/>
        <p:txBody>
          <a:bodyPr/>
          <a:lstStyle>
            <a:lvl1pPr>
              <a:defRPr/>
            </a:lvl1pPr>
          </a:lstStyle>
          <a:p>
            <a:pPr>
              <a:defRPr/>
            </a:pPr>
            <a:fld id="{6B644528-6932-4BE9-9132-E88ED8A03BEF}" type="slidenum">
              <a:rPr lang="en-US"/>
              <a:pPr>
                <a:defRPr/>
              </a:pPr>
              <a:t>‹#›</a:t>
            </a:fld>
            <a:endParaRPr lang="en-US"/>
          </a:p>
        </p:txBody>
      </p:sp>
    </p:spTree>
    <p:extLst>
      <p:ext uri="{BB962C8B-B14F-4D97-AF65-F5344CB8AC3E}">
        <p14:creationId xmlns:p14="http://schemas.microsoft.com/office/powerpoint/2010/main" val="418154893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E53D36-D5F9-4429-ABE3-8DA333938F99}"/>
              </a:ext>
            </a:extLst>
          </p:cNvPr>
          <p:cNvSpPr txBox="1">
            <a:spLocks noChangeArrowheads="1"/>
          </p:cNvSpPr>
          <p:nvPr/>
        </p:nvSpPr>
        <p:spPr bwMode="auto">
          <a:xfrm>
            <a:off x="877888" y="896938"/>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286CCB68-D22A-4B3F-B22B-5D60056C7237}"/>
              </a:ext>
            </a:extLst>
          </p:cNvPr>
          <p:cNvSpPr txBox="1">
            <a:spLocks noChangeArrowheads="1"/>
          </p:cNvSpPr>
          <p:nvPr/>
        </p:nvSpPr>
        <p:spPr bwMode="auto">
          <a:xfrm>
            <a:off x="7650163" y="2608263"/>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8F7EA87E-1BD9-4295-97CA-75D0B883091D}"/>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0D9818A4-C339-446A-8A04-D1760D34614A}"/>
              </a:ext>
            </a:extLst>
          </p:cNvPr>
          <p:cNvSpPr>
            <a:spLocks noGrp="1"/>
          </p:cNvSpPr>
          <p:nvPr>
            <p:ph type="dt" sz="half" idx="14"/>
          </p:nvPr>
        </p:nvSpPr>
        <p:spPr/>
        <p:txBody>
          <a:bodyPr/>
          <a:lstStyle>
            <a:lvl1pPr>
              <a:defRPr/>
            </a:lvl1pPr>
          </a:lstStyle>
          <a:p>
            <a:pPr>
              <a:defRPr/>
            </a:pPr>
            <a:fld id="{EDB77817-EE62-435C-B8A8-CF32A47C81A0}" type="datetimeFigureOut">
              <a:rPr lang="en-US"/>
              <a:pPr>
                <a:defRPr/>
              </a:pPr>
              <a:t>2/14/2025</a:t>
            </a:fld>
            <a:endParaRPr lang="en-US"/>
          </a:p>
        </p:txBody>
      </p:sp>
      <p:sp>
        <p:nvSpPr>
          <p:cNvPr id="9" name="Footer Placeholder 4">
            <a:extLst>
              <a:ext uri="{FF2B5EF4-FFF2-40B4-BE49-F238E27FC236}">
                <a16:creationId xmlns:a16="http://schemas.microsoft.com/office/drawing/2014/main" id="{CB710B0B-1D69-485D-AA37-1EA552EB908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2939080-4E06-4867-A88E-F7AE51A0CB00}"/>
              </a:ext>
            </a:extLst>
          </p:cNvPr>
          <p:cNvSpPr>
            <a:spLocks noGrp="1"/>
          </p:cNvSpPr>
          <p:nvPr>
            <p:ph type="sldNum" sz="quarter" idx="16"/>
          </p:nvPr>
        </p:nvSpPr>
        <p:spPr/>
        <p:txBody>
          <a:bodyPr/>
          <a:lstStyle>
            <a:lvl1pPr>
              <a:defRPr/>
            </a:lvl1pPr>
          </a:lstStyle>
          <a:p>
            <a:pPr>
              <a:defRPr/>
            </a:pPr>
            <a:fld id="{568774B8-3271-4425-A2E1-A01E3E20E2AC}" type="slidenum">
              <a:rPr lang="en-US"/>
              <a:pPr>
                <a:defRPr/>
              </a:pPr>
              <a:t>‹#›</a:t>
            </a:fld>
            <a:endParaRPr lang="en-US"/>
          </a:p>
        </p:txBody>
      </p:sp>
    </p:spTree>
    <p:extLst>
      <p:ext uri="{BB962C8B-B14F-4D97-AF65-F5344CB8AC3E}">
        <p14:creationId xmlns:p14="http://schemas.microsoft.com/office/powerpoint/2010/main" val="3680408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805735D-C1B7-4A0A-A694-B0ED68D605BF}"/>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7"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ED8E122B-FBD7-475A-A59B-541BB74C97E1}"/>
              </a:ext>
            </a:extLst>
          </p:cNvPr>
          <p:cNvSpPr>
            <a:spLocks noGrp="1"/>
          </p:cNvSpPr>
          <p:nvPr>
            <p:ph type="dt" sz="half" idx="14"/>
          </p:nvPr>
        </p:nvSpPr>
        <p:spPr/>
        <p:txBody>
          <a:bodyPr/>
          <a:lstStyle>
            <a:lvl1pPr>
              <a:defRPr/>
            </a:lvl1pPr>
          </a:lstStyle>
          <a:p>
            <a:pPr>
              <a:defRPr/>
            </a:pPr>
            <a:fld id="{F62F9CCA-0E29-4B3A-B0E9-E45E0F8BF3CD}" type="datetimeFigureOut">
              <a:rPr lang="en-US"/>
              <a:pPr>
                <a:defRPr/>
              </a:pPr>
              <a:t>2/14/2025</a:t>
            </a:fld>
            <a:endParaRPr lang="en-US"/>
          </a:p>
        </p:txBody>
      </p:sp>
      <p:sp>
        <p:nvSpPr>
          <p:cNvPr id="7" name="Footer Placeholder 4">
            <a:extLst>
              <a:ext uri="{FF2B5EF4-FFF2-40B4-BE49-F238E27FC236}">
                <a16:creationId xmlns:a16="http://schemas.microsoft.com/office/drawing/2014/main" id="{056DDDB3-2AB8-4C58-B90F-A47F6B8AF3A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BEA7C45-8FCF-4A3B-8928-0CE01D24D82F}"/>
              </a:ext>
            </a:extLst>
          </p:cNvPr>
          <p:cNvSpPr>
            <a:spLocks noGrp="1"/>
          </p:cNvSpPr>
          <p:nvPr>
            <p:ph type="sldNum" sz="quarter" idx="16"/>
          </p:nvPr>
        </p:nvSpPr>
        <p:spPr/>
        <p:txBody>
          <a:bodyPr/>
          <a:lstStyle>
            <a:lvl1pPr>
              <a:defRPr/>
            </a:lvl1pPr>
          </a:lstStyle>
          <a:p>
            <a:pPr>
              <a:defRPr/>
            </a:pPr>
            <a:fld id="{40DFC674-6C2D-434D-8088-9F1BB5701208}" type="slidenum">
              <a:rPr lang="en-US"/>
              <a:pPr>
                <a:defRPr/>
              </a:pPr>
              <a:t>‹#›</a:t>
            </a:fld>
            <a:endParaRPr lang="en-US"/>
          </a:p>
        </p:txBody>
      </p:sp>
    </p:spTree>
    <p:extLst>
      <p:ext uri="{BB962C8B-B14F-4D97-AF65-F5344CB8AC3E}">
        <p14:creationId xmlns:p14="http://schemas.microsoft.com/office/powerpoint/2010/main" val="1003856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1850137-2BD1-4137-9484-81290B1DC62A}"/>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D4432D-36E6-4F9E-A724-1F867243BEEE}"/>
              </a:ext>
            </a:extLst>
          </p:cNvPr>
          <p:cNvSpPr>
            <a:spLocks noGrp="1"/>
          </p:cNvSpPr>
          <p:nvPr>
            <p:ph type="dt" sz="half" idx="10"/>
          </p:nvPr>
        </p:nvSpPr>
        <p:spPr/>
        <p:txBody>
          <a:bodyPr/>
          <a:lstStyle>
            <a:lvl1pPr>
              <a:defRPr/>
            </a:lvl1pPr>
          </a:lstStyle>
          <a:p>
            <a:pPr>
              <a:defRPr/>
            </a:pPr>
            <a:fld id="{A48ECCB4-594E-4176-8D0F-10224B78DF36}" type="datetimeFigureOut">
              <a:rPr lang="en-US"/>
              <a:pPr>
                <a:defRPr/>
              </a:pPr>
              <a:t>2/14/2025</a:t>
            </a:fld>
            <a:endParaRPr lang="en-US"/>
          </a:p>
        </p:txBody>
      </p:sp>
      <p:sp>
        <p:nvSpPr>
          <p:cNvPr id="6" name="Footer Placeholder 4">
            <a:extLst>
              <a:ext uri="{FF2B5EF4-FFF2-40B4-BE49-F238E27FC236}">
                <a16:creationId xmlns:a16="http://schemas.microsoft.com/office/drawing/2014/main" id="{55E48905-E354-439B-91C7-4B274F54CE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5FADE8-732A-43EC-A373-883718D64A91}"/>
              </a:ext>
            </a:extLst>
          </p:cNvPr>
          <p:cNvSpPr>
            <a:spLocks noGrp="1"/>
          </p:cNvSpPr>
          <p:nvPr>
            <p:ph type="sldNum" sz="quarter" idx="12"/>
          </p:nvPr>
        </p:nvSpPr>
        <p:spPr/>
        <p:txBody>
          <a:bodyPr/>
          <a:lstStyle>
            <a:lvl1pPr>
              <a:defRPr/>
            </a:lvl1pPr>
          </a:lstStyle>
          <a:p>
            <a:pPr>
              <a:defRPr/>
            </a:pPr>
            <a:fld id="{E6F1E14A-1E23-419B-88CB-1DB60A09C8FF}" type="slidenum">
              <a:rPr lang="en-US" altLang="en-US"/>
              <a:pPr>
                <a:defRPr/>
              </a:pPr>
              <a:t>‹#›</a:t>
            </a:fld>
            <a:endParaRPr lang="en-US" altLang="en-US"/>
          </a:p>
        </p:txBody>
      </p:sp>
    </p:spTree>
    <p:extLst>
      <p:ext uri="{BB962C8B-B14F-4D97-AF65-F5344CB8AC3E}">
        <p14:creationId xmlns:p14="http://schemas.microsoft.com/office/powerpoint/2010/main" val="851283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A83BE92-5180-4BC5-A2FF-C23FE3AA1D58}"/>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8A582D5-18EC-4D8E-8BC3-29C8F9A4D166}"/>
              </a:ext>
            </a:extLst>
          </p:cNvPr>
          <p:cNvSpPr>
            <a:spLocks noGrp="1"/>
          </p:cNvSpPr>
          <p:nvPr>
            <p:ph type="dt" sz="half" idx="10"/>
          </p:nvPr>
        </p:nvSpPr>
        <p:spPr/>
        <p:txBody>
          <a:bodyPr/>
          <a:lstStyle>
            <a:lvl1pPr>
              <a:defRPr/>
            </a:lvl1pPr>
          </a:lstStyle>
          <a:p>
            <a:pPr>
              <a:defRPr/>
            </a:pPr>
            <a:fld id="{43ADC22E-EE68-42B8-979E-0E8E66032D9C}" type="datetimeFigureOut">
              <a:rPr lang="en-US"/>
              <a:pPr>
                <a:defRPr/>
              </a:pPr>
              <a:t>2/14/2025</a:t>
            </a:fld>
            <a:endParaRPr lang="en-US"/>
          </a:p>
        </p:txBody>
      </p:sp>
      <p:sp>
        <p:nvSpPr>
          <p:cNvPr id="6" name="Footer Placeholder 4">
            <a:extLst>
              <a:ext uri="{FF2B5EF4-FFF2-40B4-BE49-F238E27FC236}">
                <a16:creationId xmlns:a16="http://schemas.microsoft.com/office/drawing/2014/main" id="{FA16A6F2-6896-4BD5-A0F3-3DA78AD690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59206B-486D-495E-981B-997BC675FA71}"/>
              </a:ext>
            </a:extLst>
          </p:cNvPr>
          <p:cNvSpPr>
            <a:spLocks noGrp="1"/>
          </p:cNvSpPr>
          <p:nvPr>
            <p:ph type="sldNum" sz="quarter" idx="12"/>
          </p:nvPr>
        </p:nvSpPr>
        <p:spPr/>
        <p:txBody>
          <a:bodyPr/>
          <a:lstStyle>
            <a:lvl1pPr>
              <a:defRPr/>
            </a:lvl1pPr>
          </a:lstStyle>
          <a:p>
            <a:pPr>
              <a:defRPr/>
            </a:pPr>
            <a:fld id="{CC01B6C1-ED17-401C-988E-4638BA9C703C}" type="slidenum">
              <a:rPr lang="en-US" altLang="en-US"/>
              <a:pPr>
                <a:defRPr/>
              </a:pPr>
              <a:t>‹#›</a:t>
            </a:fld>
            <a:endParaRPr lang="en-US" altLang="en-US"/>
          </a:p>
        </p:txBody>
      </p:sp>
    </p:spTree>
    <p:extLst>
      <p:ext uri="{BB962C8B-B14F-4D97-AF65-F5344CB8AC3E}">
        <p14:creationId xmlns:p14="http://schemas.microsoft.com/office/powerpoint/2010/main" val="937612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63E45380-9E46-4D26-BFE4-13DA773ED0E6}"/>
              </a:ext>
            </a:extLst>
          </p:cNvPr>
          <p:cNvSpPr>
            <a:spLocks noGrp="1" noChangeArrowheads="1"/>
          </p:cNvSpPr>
          <p:nvPr>
            <p:ph type="sldNum" sz="quarter" idx="10"/>
          </p:nvPr>
        </p:nvSpPr>
        <p:spPr>
          <a:ln/>
        </p:spPr>
        <p:txBody>
          <a:bodyPr/>
          <a:lstStyle>
            <a:lvl1pPr>
              <a:defRPr/>
            </a:lvl1pPr>
          </a:lstStyle>
          <a:p>
            <a:pPr>
              <a:defRPr/>
            </a:pPr>
            <a:fld id="{8E9A74DE-1FEB-4DB0-A9A1-13F34B323456}" type="slidenum">
              <a:rPr lang="en-US" altLang="en-US"/>
              <a:pPr>
                <a:defRPr/>
              </a:pPr>
              <a:t>‹#›</a:t>
            </a:fld>
            <a:endParaRPr lang="en-US" altLang="en-US"/>
          </a:p>
        </p:txBody>
      </p:sp>
    </p:spTree>
    <p:extLst>
      <p:ext uri="{BB962C8B-B14F-4D97-AF65-F5344CB8AC3E}">
        <p14:creationId xmlns:p14="http://schemas.microsoft.com/office/powerpoint/2010/main" val="297217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836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880C616-1541-4703-8167-D11EA0DB6075}"/>
              </a:ext>
            </a:extLst>
          </p:cNvPr>
          <p:cNvSpPr>
            <a:spLocks noGrp="1" noChangeArrowheads="1"/>
          </p:cNvSpPr>
          <p:nvPr>
            <p:ph type="sldNum" sz="quarter" idx="10"/>
          </p:nvPr>
        </p:nvSpPr>
        <p:spPr>
          <a:ln/>
        </p:spPr>
        <p:txBody>
          <a:bodyPr/>
          <a:lstStyle>
            <a:lvl1pPr>
              <a:defRPr/>
            </a:lvl1pPr>
          </a:lstStyle>
          <a:p>
            <a:pPr>
              <a:defRPr/>
            </a:pPr>
            <a:fld id="{2CB513CC-A0B4-4887-8AF7-A8B0EEF04846}" type="slidenum">
              <a:rPr lang="en-US" altLang="en-US"/>
              <a:pPr>
                <a:defRPr/>
              </a:pPr>
              <a:t>‹#›</a:t>
            </a:fld>
            <a:endParaRPr lang="en-US" altLang="en-US"/>
          </a:p>
        </p:txBody>
      </p:sp>
    </p:spTree>
    <p:extLst>
      <p:ext uri="{BB962C8B-B14F-4D97-AF65-F5344CB8AC3E}">
        <p14:creationId xmlns:p14="http://schemas.microsoft.com/office/powerpoint/2010/main" val="395907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38193704-C161-4CC4-80EB-53A0A62E9813}"/>
              </a:ext>
            </a:extLst>
          </p:cNvPr>
          <p:cNvSpPr>
            <a:spLocks noGrp="1" noChangeArrowheads="1"/>
          </p:cNvSpPr>
          <p:nvPr>
            <p:ph type="sldNum" sz="quarter" idx="10"/>
          </p:nvPr>
        </p:nvSpPr>
        <p:spPr>
          <a:ln/>
        </p:spPr>
        <p:txBody>
          <a:bodyPr/>
          <a:lstStyle>
            <a:lvl1pPr>
              <a:defRPr/>
            </a:lvl1pPr>
          </a:lstStyle>
          <a:p>
            <a:pPr>
              <a:defRPr/>
            </a:pPr>
            <a:fld id="{F8DCB6A8-A195-450D-9D81-671E6B9FE76E}" type="slidenum">
              <a:rPr lang="en-US" altLang="en-US"/>
              <a:pPr>
                <a:defRPr/>
              </a:pPr>
              <a:t>‹#›</a:t>
            </a:fld>
            <a:endParaRPr lang="en-US" altLang="en-US"/>
          </a:p>
        </p:txBody>
      </p:sp>
    </p:spTree>
    <p:extLst>
      <p:ext uri="{BB962C8B-B14F-4D97-AF65-F5344CB8AC3E}">
        <p14:creationId xmlns:p14="http://schemas.microsoft.com/office/powerpoint/2010/main" val="2431637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43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600200"/>
            <a:ext cx="4267200"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E8BB27D-3E3C-4D23-908D-AE70F211223E}"/>
              </a:ext>
            </a:extLst>
          </p:cNvPr>
          <p:cNvSpPr>
            <a:spLocks noGrp="1" noChangeArrowheads="1"/>
          </p:cNvSpPr>
          <p:nvPr>
            <p:ph type="sldNum" sz="quarter" idx="10"/>
          </p:nvPr>
        </p:nvSpPr>
        <p:spPr>
          <a:ln/>
        </p:spPr>
        <p:txBody>
          <a:bodyPr/>
          <a:lstStyle>
            <a:lvl1pPr>
              <a:defRPr/>
            </a:lvl1pPr>
          </a:lstStyle>
          <a:p>
            <a:pPr>
              <a:defRPr/>
            </a:pPr>
            <a:fld id="{3AD1EC46-BC0C-45A1-9AB8-E3E654751E7A}" type="slidenum">
              <a:rPr lang="en-US" altLang="en-US"/>
              <a:pPr>
                <a:defRPr/>
              </a:pPr>
              <a:t>‹#›</a:t>
            </a:fld>
            <a:endParaRPr lang="en-US" altLang="en-US"/>
          </a:p>
        </p:txBody>
      </p:sp>
    </p:spTree>
    <p:extLst>
      <p:ext uri="{BB962C8B-B14F-4D97-AF65-F5344CB8AC3E}">
        <p14:creationId xmlns:p14="http://schemas.microsoft.com/office/powerpoint/2010/main" val="38607087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FCE33B0-D61C-4FB7-A7A4-2D9312C664AC}"/>
              </a:ext>
            </a:extLst>
          </p:cNvPr>
          <p:cNvSpPr>
            <a:spLocks noGrp="1" noChangeArrowheads="1"/>
          </p:cNvSpPr>
          <p:nvPr>
            <p:ph type="sldNum" sz="quarter" idx="10"/>
          </p:nvPr>
        </p:nvSpPr>
        <p:spPr>
          <a:ln/>
        </p:spPr>
        <p:txBody>
          <a:bodyPr/>
          <a:lstStyle>
            <a:lvl1pPr>
              <a:defRPr/>
            </a:lvl1pPr>
          </a:lstStyle>
          <a:p>
            <a:pPr>
              <a:defRPr/>
            </a:pPr>
            <a:fld id="{2AB44B9F-4994-4591-8987-A15BF58BA5EF}" type="slidenum">
              <a:rPr lang="en-US" altLang="en-US"/>
              <a:pPr>
                <a:defRPr/>
              </a:pPr>
              <a:t>‹#›</a:t>
            </a:fld>
            <a:endParaRPr lang="en-US" altLang="en-US"/>
          </a:p>
        </p:txBody>
      </p:sp>
    </p:spTree>
    <p:extLst>
      <p:ext uri="{BB962C8B-B14F-4D97-AF65-F5344CB8AC3E}">
        <p14:creationId xmlns:p14="http://schemas.microsoft.com/office/powerpoint/2010/main" val="920571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E675DD1-3D7E-40F4-84B4-0D4F09B1DD32}"/>
              </a:ext>
            </a:extLst>
          </p:cNvPr>
          <p:cNvSpPr>
            <a:spLocks noGrp="1" noChangeArrowheads="1"/>
          </p:cNvSpPr>
          <p:nvPr>
            <p:ph type="sldNum" sz="quarter" idx="10"/>
          </p:nvPr>
        </p:nvSpPr>
        <p:spPr>
          <a:ln/>
        </p:spPr>
        <p:txBody>
          <a:bodyPr/>
          <a:lstStyle>
            <a:lvl1pPr>
              <a:defRPr/>
            </a:lvl1pPr>
          </a:lstStyle>
          <a:p>
            <a:pPr>
              <a:defRPr/>
            </a:pPr>
            <a:fld id="{E9B218F4-A0BE-43A5-8455-41DB4FC4EEE6}" type="slidenum">
              <a:rPr lang="en-US" altLang="en-US"/>
              <a:pPr>
                <a:defRPr/>
              </a:pPr>
              <a:t>‹#›</a:t>
            </a:fld>
            <a:endParaRPr lang="en-US" altLang="en-US"/>
          </a:p>
        </p:txBody>
      </p:sp>
    </p:spTree>
    <p:extLst>
      <p:ext uri="{BB962C8B-B14F-4D97-AF65-F5344CB8AC3E}">
        <p14:creationId xmlns:p14="http://schemas.microsoft.com/office/powerpoint/2010/main" val="13348735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0E16037-7D15-4BDC-ACB8-3F4A304D3F67}"/>
              </a:ext>
            </a:extLst>
          </p:cNvPr>
          <p:cNvSpPr>
            <a:spLocks noGrp="1" noChangeArrowheads="1"/>
          </p:cNvSpPr>
          <p:nvPr>
            <p:ph type="sldNum" sz="quarter" idx="10"/>
          </p:nvPr>
        </p:nvSpPr>
        <p:spPr>
          <a:ln/>
        </p:spPr>
        <p:txBody>
          <a:bodyPr/>
          <a:lstStyle>
            <a:lvl1pPr>
              <a:defRPr/>
            </a:lvl1pPr>
          </a:lstStyle>
          <a:p>
            <a:pPr>
              <a:defRPr/>
            </a:pPr>
            <a:fld id="{3C5D4693-4D70-409E-83B8-4C1AC92EB872}" type="slidenum">
              <a:rPr lang="en-US" altLang="en-US"/>
              <a:pPr>
                <a:defRPr/>
              </a:pPr>
              <a:t>‹#›</a:t>
            </a:fld>
            <a:endParaRPr lang="en-US" altLang="en-US"/>
          </a:p>
        </p:txBody>
      </p:sp>
    </p:spTree>
    <p:extLst>
      <p:ext uri="{BB962C8B-B14F-4D97-AF65-F5344CB8AC3E}">
        <p14:creationId xmlns:p14="http://schemas.microsoft.com/office/powerpoint/2010/main" val="1101463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8C1D7FD-71EE-4A97-A8D2-3B8BC18A1D01}"/>
              </a:ext>
            </a:extLst>
          </p:cNvPr>
          <p:cNvSpPr>
            <a:spLocks noGrp="1" noChangeArrowheads="1"/>
          </p:cNvSpPr>
          <p:nvPr>
            <p:ph type="sldNum" sz="quarter" idx="10"/>
          </p:nvPr>
        </p:nvSpPr>
        <p:spPr>
          <a:ln/>
        </p:spPr>
        <p:txBody>
          <a:bodyPr/>
          <a:lstStyle>
            <a:lvl1pPr>
              <a:defRPr/>
            </a:lvl1pPr>
          </a:lstStyle>
          <a:p>
            <a:pPr>
              <a:defRPr/>
            </a:pPr>
            <a:fld id="{D3C36869-9C14-40E3-A921-C2364767A6C2}" type="slidenum">
              <a:rPr lang="en-US" altLang="en-US"/>
              <a:pPr>
                <a:defRPr/>
              </a:pPr>
              <a:t>‹#›</a:t>
            </a:fld>
            <a:endParaRPr lang="en-US" altLang="en-US"/>
          </a:p>
        </p:txBody>
      </p:sp>
    </p:spTree>
    <p:extLst>
      <p:ext uri="{BB962C8B-B14F-4D97-AF65-F5344CB8AC3E}">
        <p14:creationId xmlns:p14="http://schemas.microsoft.com/office/powerpoint/2010/main" val="1181045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8D0D6D0-FFAD-418B-9598-FCF5745F74F5}"/>
              </a:ext>
            </a:extLst>
          </p:cNvPr>
          <p:cNvSpPr>
            <a:spLocks noGrp="1" noChangeArrowheads="1"/>
          </p:cNvSpPr>
          <p:nvPr>
            <p:ph type="sldNum" sz="quarter" idx="10"/>
          </p:nvPr>
        </p:nvSpPr>
        <p:spPr>
          <a:ln/>
        </p:spPr>
        <p:txBody>
          <a:bodyPr/>
          <a:lstStyle>
            <a:lvl1pPr>
              <a:defRPr/>
            </a:lvl1pPr>
          </a:lstStyle>
          <a:p>
            <a:pPr>
              <a:defRPr/>
            </a:pPr>
            <a:fld id="{0A2EBC38-59EA-4A6D-8538-241A2F758B26}" type="slidenum">
              <a:rPr lang="en-US" altLang="en-US"/>
              <a:pPr>
                <a:defRPr/>
              </a:pPr>
              <a:t>‹#›</a:t>
            </a:fld>
            <a:endParaRPr lang="en-US" altLang="en-US"/>
          </a:p>
        </p:txBody>
      </p:sp>
    </p:spTree>
    <p:extLst>
      <p:ext uri="{BB962C8B-B14F-4D97-AF65-F5344CB8AC3E}">
        <p14:creationId xmlns:p14="http://schemas.microsoft.com/office/powerpoint/2010/main" val="4080104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EFC5682-0B60-4945-B7EE-52D7C8C083F8}"/>
              </a:ext>
            </a:extLst>
          </p:cNvPr>
          <p:cNvSpPr>
            <a:spLocks noGrp="1" noChangeArrowheads="1"/>
          </p:cNvSpPr>
          <p:nvPr>
            <p:ph type="sldNum" sz="quarter" idx="10"/>
          </p:nvPr>
        </p:nvSpPr>
        <p:spPr>
          <a:ln/>
        </p:spPr>
        <p:txBody>
          <a:bodyPr/>
          <a:lstStyle>
            <a:lvl1pPr>
              <a:defRPr/>
            </a:lvl1pPr>
          </a:lstStyle>
          <a:p>
            <a:pPr>
              <a:defRPr/>
            </a:pPr>
            <a:fld id="{05DCB15B-5A01-42AF-91D4-ACF49D31CF8F}" type="slidenum">
              <a:rPr lang="en-US" altLang="en-US"/>
              <a:pPr>
                <a:defRPr/>
              </a:pPr>
              <a:t>‹#›</a:t>
            </a:fld>
            <a:endParaRPr lang="en-US" altLang="en-US"/>
          </a:p>
        </p:txBody>
      </p:sp>
    </p:spTree>
    <p:extLst>
      <p:ext uri="{BB962C8B-B14F-4D97-AF65-F5344CB8AC3E}">
        <p14:creationId xmlns:p14="http://schemas.microsoft.com/office/powerpoint/2010/main" val="2291096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74613"/>
            <a:ext cx="2179638" cy="640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313" y="74613"/>
            <a:ext cx="6386512" cy="640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149EF25-578E-4A60-BDF0-0EC803F75056}"/>
              </a:ext>
            </a:extLst>
          </p:cNvPr>
          <p:cNvSpPr>
            <a:spLocks noGrp="1" noChangeArrowheads="1"/>
          </p:cNvSpPr>
          <p:nvPr>
            <p:ph type="sldNum" sz="quarter" idx="10"/>
          </p:nvPr>
        </p:nvSpPr>
        <p:spPr>
          <a:ln/>
        </p:spPr>
        <p:txBody>
          <a:bodyPr/>
          <a:lstStyle>
            <a:lvl1pPr>
              <a:defRPr/>
            </a:lvl1pPr>
          </a:lstStyle>
          <a:p>
            <a:pPr>
              <a:defRPr/>
            </a:pPr>
            <a:fld id="{4664F275-AA6D-4CA7-A47A-12B811094846}" type="slidenum">
              <a:rPr lang="en-US" altLang="en-US"/>
              <a:pPr>
                <a:defRPr/>
              </a:pPr>
              <a:t>‹#›</a:t>
            </a:fld>
            <a:endParaRPr lang="en-US" altLang="en-US"/>
          </a:p>
        </p:txBody>
      </p:sp>
    </p:spTree>
    <p:extLst>
      <p:ext uri="{BB962C8B-B14F-4D97-AF65-F5344CB8AC3E}">
        <p14:creationId xmlns:p14="http://schemas.microsoft.com/office/powerpoint/2010/main" val="193236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38698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4613"/>
            <a:ext cx="8475663" cy="1143000"/>
          </a:xfrm>
        </p:spPr>
        <p:txBody>
          <a:bodyPr/>
          <a:lstStyle/>
          <a:p>
            <a:r>
              <a:rPr lang="en-US"/>
              <a:t>Click to edit Master title style</a:t>
            </a:r>
          </a:p>
        </p:txBody>
      </p:sp>
      <p:sp>
        <p:nvSpPr>
          <p:cNvPr id="3" name="Table Placeholder 2"/>
          <p:cNvSpPr>
            <a:spLocks noGrp="1"/>
          </p:cNvSpPr>
          <p:nvPr>
            <p:ph type="tbl" idx="1"/>
          </p:nvPr>
        </p:nvSpPr>
        <p:spPr>
          <a:xfrm>
            <a:off x="214313" y="1600200"/>
            <a:ext cx="8686800" cy="4881563"/>
          </a:xfrm>
        </p:spPr>
        <p:txBody>
          <a:bodyPr/>
          <a:lstStyle/>
          <a:p>
            <a:pPr lvl="0"/>
            <a:endParaRPr lang="en-US" noProof="0"/>
          </a:p>
        </p:txBody>
      </p:sp>
      <p:sp>
        <p:nvSpPr>
          <p:cNvPr id="4" name="Rectangle 5">
            <a:extLst>
              <a:ext uri="{FF2B5EF4-FFF2-40B4-BE49-F238E27FC236}">
                <a16:creationId xmlns:a16="http://schemas.microsoft.com/office/drawing/2014/main" id="{24764B8D-5295-44E2-BFE3-674307277D78}"/>
              </a:ext>
            </a:extLst>
          </p:cNvPr>
          <p:cNvSpPr>
            <a:spLocks noGrp="1" noChangeArrowheads="1"/>
          </p:cNvSpPr>
          <p:nvPr>
            <p:ph type="sldNum" sz="quarter" idx="10"/>
          </p:nvPr>
        </p:nvSpPr>
        <p:spPr>
          <a:ln/>
        </p:spPr>
        <p:txBody>
          <a:bodyPr/>
          <a:lstStyle>
            <a:lvl1pPr>
              <a:defRPr/>
            </a:lvl1pPr>
          </a:lstStyle>
          <a:p>
            <a:pPr>
              <a:defRPr/>
            </a:pPr>
            <a:fld id="{A6AD36B4-AA03-4D30-A745-64AC63645123}" type="slidenum">
              <a:rPr lang="en-US" altLang="en-US"/>
              <a:pPr>
                <a:defRPr/>
              </a:pPr>
              <a:t>‹#›</a:t>
            </a:fld>
            <a:endParaRPr lang="en-US" altLang="en-US"/>
          </a:p>
        </p:txBody>
      </p:sp>
    </p:spTree>
    <p:extLst>
      <p:ext uri="{BB962C8B-B14F-4D97-AF65-F5344CB8AC3E}">
        <p14:creationId xmlns:p14="http://schemas.microsoft.com/office/powerpoint/2010/main" val="205358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089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21" Type="http://schemas.openxmlformats.org/officeDocument/2006/relationships/image" Target="../media/image2.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21" Type="http://schemas.openxmlformats.org/officeDocument/2006/relationships/image" Target="../media/image3.jpe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7.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FD5DE">
            <a:alpha val="0"/>
          </a:srgbClr>
        </a:solidFill>
        <a:effectLst/>
      </p:bgPr>
    </p:bg>
    <p:spTree>
      <p:nvGrpSpPr>
        <p:cNvPr id="1" name=""/>
        <p:cNvGrpSpPr/>
        <p:nvPr/>
      </p:nvGrpSpPr>
      <p:grpSpPr>
        <a:xfrm>
          <a:off x="0" y="0"/>
          <a:ext cx="0" cy="0"/>
          <a:chOff x="0" y="0"/>
          <a:chExt cx="0" cy="0"/>
        </a:xfrm>
      </p:grpSpPr>
      <p:pic>
        <p:nvPicPr>
          <p:cNvPr id="1026" name="Picture 6" descr="bumper tag copy">
            <a:extLst>
              <a:ext uri="{FF2B5EF4-FFF2-40B4-BE49-F238E27FC236}">
                <a16:creationId xmlns:a16="http://schemas.microsoft.com/office/drawing/2014/main" id="{80E02C33-8B49-4DCE-8AAC-69751270270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389DFD26-0673-42D1-89E2-2069ACD410C2}"/>
              </a:ext>
            </a:extLst>
          </p:cNvPr>
          <p:cNvSpPr>
            <a:spLocks noGrp="1" noChangeArrowheads="1"/>
          </p:cNvSpPr>
          <p:nvPr>
            <p:ph type="title"/>
          </p:nvPr>
        </p:nvSpPr>
        <p:spPr bwMode="auto">
          <a:xfrm>
            <a:off x="457200" y="388938"/>
            <a:ext cx="8378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 name="Rounded Rectangle 1">
            <a:extLst>
              <a:ext uri="{FF2B5EF4-FFF2-40B4-BE49-F238E27FC236}">
                <a16:creationId xmlns:a16="http://schemas.microsoft.com/office/drawing/2014/main" id="{4DD2405F-419D-44B5-825B-7D2C956A339E}"/>
              </a:ext>
            </a:extLst>
          </p:cNvPr>
          <p:cNvSpPr/>
          <p:nvPr userDrawn="1"/>
        </p:nvSpPr>
        <p:spPr>
          <a:xfrm>
            <a:off x="98425" y="98425"/>
            <a:ext cx="8921750" cy="1063625"/>
          </a:xfrm>
          <a:prstGeom prst="roundRect">
            <a:avLst>
              <a:gd name="adj" fmla="val 38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ounded Rectangle 2">
            <a:extLst>
              <a:ext uri="{FF2B5EF4-FFF2-40B4-BE49-F238E27FC236}">
                <a16:creationId xmlns:a16="http://schemas.microsoft.com/office/drawing/2014/main" id="{ECC0AFFB-7228-46BE-9603-1FF47B15F4F7}"/>
              </a:ext>
            </a:extLst>
          </p:cNvPr>
          <p:cNvSpPr/>
          <p:nvPr userDrawn="1"/>
        </p:nvSpPr>
        <p:spPr>
          <a:xfrm>
            <a:off x="98425" y="1285875"/>
            <a:ext cx="8921750" cy="5448300"/>
          </a:xfrm>
          <a:prstGeom prst="roundRect">
            <a:avLst>
              <a:gd name="adj" fmla="val 4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Lst>
  <p:txStyles>
    <p:titleStyle>
      <a:lvl1pPr algn="r" rtl="0" eaLnBrk="0" fontAlgn="base" hangingPunct="0">
        <a:spcBef>
          <a:spcPct val="0"/>
        </a:spcBef>
        <a:spcAft>
          <a:spcPct val="0"/>
        </a:spcAft>
        <a:defRPr sz="3000" b="1">
          <a:solidFill>
            <a:srgbClr val="333333"/>
          </a:solidFill>
          <a:latin typeface="+mj-lt"/>
          <a:ea typeface="+mj-ea"/>
          <a:cs typeface="+mj-cs"/>
        </a:defRPr>
      </a:lvl1pPr>
      <a:lvl2pPr algn="r" rtl="0" eaLnBrk="0" fontAlgn="base" hangingPunct="0">
        <a:spcBef>
          <a:spcPct val="0"/>
        </a:spcBef>
        <a:spcAft>
          <a:spcPct val="0"/>
        </a:spcAft>
        <a:defRPr sz="3000" b="1">
          <a:solidFill>
            <a:srgbClr val="333333"/>
          </a:solidFill>
          <a:latin typeface="Franklin Gothic Medium Cond" pitchFamily="34" charset="0"/>
        </a:defRPr>
      </a:lvl2pPr>
      <a:lvl3pPr algn="r" rtl="0" eaLnBrk="0" fontAlgn="base" hangingPunct="0">
        <a:spcBef>
          <a:spcPct val="0"/>
        </a:spcBef>
        <a:spcAft>
          <a:spcPct val="0"/>
        </a:spcAft>
        <a:defRPr sz="3000" b="1">
          <a:solidFill>
            <a:srgbClr val="333333"/>
          </a:solidFill>
          <a:latin typeface="Franklin Gothic Medium Cond" pitchFamily="34" charset="0"/>
        </a:defRPr>
      </a:lvl3pPr>
      <a:lvl4pPr algn="r" rtl="0" eaLnBrk="0" fontAlgn="base" hangingPunct="0">
        <a:spcBef>
          <a:spcPct val="0"/>
        </a:spcBef>
        <a:spcAft>
          <a:spcPct val="0"/>
        </a:spcAft>
        <a:defRPr sz="3000" b="1">
          <a:solidFill>
            <a:srgbClr val="333333"/>
          </a:solidFill>
          <a:latin typeface="Franklin Gothic Medium Cond" pitchFamily="34" charset="0"/>
        </a:defRPr>
      </a:lvl4pPr>
      <a:lvl5pPr algn="r" rtl="0" eaLnBrk="0" fontAlgn="base" hangingPunct="0">
        <a:spcBef>
          <a:spcPct val="0"/>
        </a:spcBef>
        <a:spcAft>
          <a:spcPct val="0"/>
        </a:spcAft>
        <a:defRPr sz="3000" b="1">
          <a:solidFill>
            <a:srgbClr val="333333"/>
          </a:solidFill>
          <a:latin typeface="Franklin Gothic Medium Cond" pitchFamily="34" charset="0"/>
        </a:defRPr>
      </a:lvl5pPr>
      <a:lvl6pPr marL="457200" algn="r" rtl="0" fontAlgn="base">
        <a:spcBef>
          <a:spcPct val="0"/>
        </a:spcBef>
        <a:spcAft>
          <a:spcPct val="0"/>
        </a:spcAft>
        <a:defRPr sz="3000" b="1">
          <a:solidFill>
            <a:srgbClr val="333333"/>
          </a:solidFill>
          <a:latin typeface="Franklin Gothic Medium Cond" pitchFamily="34" charset="0"/>
        </a:defRPr>
      </a:lvl6pPr>
      <a:lvl7pPr marL="914400" algn="r" rtl="0" fontAlgn="base">
        <a:spcBef>
          <a:spcPct val="0"/>
        </a:spcBef>
        <a:spcAft>
          <a:spcPct val="0"/>
        </a:spcAft>
        <a:defRPr sz="3000" b="1">
          <a:solidFill>
            <a:srgbClr val="333333"/>
          </a:solidFill>
          <a:latin typeface="Franklin Gothic Medium Cond" pitchFamily="34" charset="0"/>
        </a:defRPr>
      </a:lvl7pPr>
      <a:lvl8pPr marL="1371600" algn="r" rtl="0" fontAlgn="base">
        <a:spcBef>
          <a:spcPct val="0"/>
        </a:spcBef>
        <a:spcAft>
          <a:spcPct val="0"/>
        </a:spcAft>
        <a:defRPr sz="3000" b="1">
          <a:solidFill>
            <a:srgbClr val="333333"/>
          </a:solidFill>
          <a:latin typeface="Franklin Gothic Medium Cond" pitchFamily="34" charset="0"/>
        </a:defRPr>
      </a:lvl8pPr>
      <a:lvl9pPr marL="1828800" algn="r" rtl="0" fontAlgn="base">
        <a:spcBef>
          <a:spcPct val="0"/>
        </a:spcBef>
        <a:spcAft>
          <a:spcPct val="0"/>
        </a:spcAft>
        <a:defRPr sz="30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AFD5DE">
            <a:alpha val="0"/>
          </a:srgbClr>
        </a:solidFill>
        <a:effectLst/>
      </p:bgPr>
    </p:bg>
    <p:spTree>
      <p:nvGrpSpPr>
        <p:cNvPr id="1" name=""/>
        <p:cNvGrpSpPr/>
        <p:nvPr/>
      </p:nvGrpSpPr>
      <p:grpSpPr>
        <a:xfrm>
          <a:off x="0" y="0"/>
          <a:ext cx="0" cy="0"/>
          <a:chOff x="0" y="0"/>
          <a:chExt cx="0" cy="0"/>
        </a:xfrm>
      </p:grpSpPr>
      <p:pic>
        <p:nvPicPr>
          <p:cNvPr id="2050" name="Picture 7" descr="secondary no tag copy">
            <a:extLst>
              <a:ext uri="{FF2B5EF4-FFF2-40B4-BE49-F238E27FC236}">
                <a16:creationId xmlns:a16="http://schemas.microsoft.com/office/drawing/2014/main" id="{848A8FB7-40DC-4D24-A883-B1F5DF52125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BA618AD2-E0CE-4C7A-AF51-6CD767C47268}"/>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3701B89F-D3F4-477F-BEC9-E201BF43A3A3}"/>
              </a:ext>
            </a:extLst>
          </p:cNvPr>
          <p:cNvSpPr>
            <a:spLocks noGrp="1" noChangeArrowheads="1"/>
          </p:cNvSpPr>
          <p:nvPr>
            <p:ph type="body" idx="1"/>
          </p:nvPr>
        </p:nvSpPr>
        <p:spPr bwMode="auto">
          <a:xfrm>
            <a:off x="214313" y="1600200"/>
            <a:ext cx="86868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5" name="Rectangle 5">
            <a:extLst>
              <a:ext uri="{FF2B5EF4-FFF2-40B4-BE49-F238E27FC236}">
                <a16:creationId xmlns:a16="http://schemas.microsoft.com/office/drawing/2014/main" id="{18406705-1273-4DF2-8AA9-D7A36DC1F633}"/>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6F2FC680-65E2-4345-A83B-A31FAD3B58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51" r:id="rId1"/>
    <p:sldLayoutId id="2147487691" r:id="rId2"/>
    <p:sldLayoutId id="2147487652" r:id="rId3"/>
    <p:sldLayoutId id="2147487653" r:id="rId4"/>
    <p:sldLayoutId id="2147487654" r:id="rId5"/>
    <p:sldLayoutId id="2147487655" r:id="rId6"/>
    <p:sldLayoutId id="2147487656" r:id="rId7"/>
    <p:sldLayoutId id="2147487657" r:id="rId8"/>
    <p:sldLayoutId id="2147487658" r:id="rId9"/>
    <p:sldLayoutId id="2147487659" r:id="rId10"/>
    <p:sldLayoutId id="2147487660" r:id="rId11"/>
    <p:sldLayoutId id="2147487692" r:id="rId12"/>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FD5DE">
            <a:alpha val="0"/>
          </a:srgbClr>
        </a:solidFill>
        <a:effectLst/>
      </p:bgPr>
    </p:bg>
    <p:spTree>
      <p:nvGrpSpPr>
        <p:cNvPr id="1" name=""/>
        <p:cNvGrpSpPr/>
        <p:nvPr/>
      </p:nvGrpSpPr>
      <p:grpSpPr>
        <a:xfrm>
          <a:off x="0" y="0"/>
          <a:ext cx="0" cy="0"/>
          <a:chOff x="0" y="0"/>
          <a:chExt cx="0" cy="0"/>
        </a:xfrm>
      </p:grpSpPr>
      <p:pic>
        <p:nvPicPr>
          <p:cNvPr id="3074" name="Picture 7" descr="secondary copy">
            <a:extLst>
              <a:ext uri="{FF2B5EF4-FFF2-40B4-BE49-F238E27FC236}">
                <a16:creationId xmlns:a16="http://schemas.microsoft.com/office/drawing/2014/main" id="{9DF5BA5C-0957-43FD-9627-17886935B0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4289B2E8-3C99-4E5C-BFA1-091F9364A572}"/>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9BB4AFF2-4B68-4523-B9FC-2C6344277498}"/>
              </a:ext>
            </a:extLst>
          </p:cNvPr>
          <p:cNvSpPr>
            <a:spLocks noGrp="1" noChangeArrowheads="1"/>
          </p:cNvSpPr>
          <p:nvPr>
            <p:ph type="body" idx="1"/>
          </p:nvPr>
        </p:nvSpPr>
        <p:spPr bwMode="auto">
          <a:xfrm>
            <a:off x="214313" y="2051050"/>
            <a:ext cx="86868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a:extLst>
              <a:ext uri="{FF2B5EF4-FFF2-40B4-BE49-F238E27FC236}">
                <a16:creationId xmlns:a16="http://schemas.microsoft.com/office/drawing/2014/main" id="{92701B32-7370-4455-A68F-80BAA1D21154}"/>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74E7070F-9487-4A3E-A817-F336BBCA17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61" r:id="rId1"/>
    <p:sldLayoutId id="2147487693"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FD5DE">
            <a:alpha val="0"/>
          </a:srgbClr>
        </a:solid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1416B6AA-7D15-40D4-A95D-65E52F21FF7A}"/>
              </a:ext>
            </a:extLst>
          </p:cNvPr>
          <p:cNvGrpSpPr>
            <a:grpSpLocks/>
          </p:cNvGrpSpPr>
          <p:nvPr/>
        </p:nvGrpSpPr>
        <p:grpSpPr bwMode="auto">
          <a:xfrm>
            <a:off x="0" y="0"/>
            <a:ext cx="9151938" cy="6858000"/>
            <a:chOff x="0" y="0"/>
            <a:chExt cx="9152467" cy="6858000"/>
          </a:xfrm>
        </p:grpSpPr>
        <p:pic>
          <p:nvPicPr>
            <p:cNvPr id="4105" name="Picture 7" descr="SD-PanelContent.png">
              <a:extLst>
                <a:ext uri="{FF2B5EF4-FFF2-40B4-BE49-F238E27FC236}">
                  <a16:creationId xmlns:a16="http://schemas.microsoft.com/office/drawing/2014/main" id="{298872A7-D580-415A-9F70-931E769CAE2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5A2843E-751E-4E32-B421-6B88578A6D63}"/>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9" name="Picture 9" descr="HDRibbonContent-UniformTrim.png">
              <a:extLst>
                <a:ext uri="{FF2B5EF4-FFF2-40B4-BE49-F238E27FC236}">
                  <a16:creationId xmlns:a16="http://schemas.microsoft.com/office/drawing/2014/main" id="{CB7D9EF8-E1E7-4E98-9EC0-A9819BC4E1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descr="HDRibbonContent-UniformTrim.png">
              <a:extLst>
                <a:ext uri="{FF2B5EF4-FFF2-40B4-BE49-F238E27FC236}">
                  <a16:creationId xmlns:a16="http://schemas.microsoft.com/office/drawing/2014/main" id="{B675AAF0-C336-4C59-A4CA-AF3E172B576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a:extLst>
              <a:ext uri="{FF2B5EF4-FFF2-40B4-BE49-F238E27FC236}">
                <a16:creationId xmlns:a16="http://schemas.microsoft.com/office/drawing/2014/main" id="{BA8674B9-9453-4B23-95B0-339B94AAF9D7}"/>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55EBCFF6-5B66-46FA-948A-73AE102FE435}"/>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B5DC454-3AB8-4BDD-A345-096A19724CF2}"/>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AA22E35F-5C3D-494A-A6C1-FAA245A77D87}" type="datetimeFigureOut">
              <a:rPr lang="en-US"/>
              <a:pPr>
                <a:defRPr/>
              </a:pPr>
              <a:t>2/14/2025</a:t>
            </a:fld>
            <a:endParaRPr lang="en-US"/>
          </a:p>
        </p:txBody>
      </p:sp>
      <p:sp>
        <p:nvSpPr>
          <p:cNvPr id="5" name="Footer Placeholder 4">
            <a:extLst>
              <a:ext uri="{FF2B5EF4-FFF2-40B4-BE49-F238E27FC236}">
                <a16:creationId xmlns:a16="http://schemas.microsoft.com/office/drawing/2014/main" id="{1F3DBD75-C524-4A1A-B2D2-D5EDDC877261}"/>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CD7E2BDA-64C1-4F23-8446-53A72F19F2E1}"/>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5D040BC0-4989-4AFE-B752-BBBAD105435D}" type="slidenum">
              <a:rPr lang="en-US"/>
              <a:pPr>
                <a:defRPr/>
              </a:pPr>
              <a:t>‹#›</a:t>
            </a:fld>
            <a:endParaRPr lang="en-US"/>
          </a:p>
        </p:txBody>
      </p:sp>
      <p:pic>
        <p:nvPicPr>
          <p:cNvPr id="4104" name="Picture 7" descr="secondary no tag copy">
            <a:extLst>
              <a:ext uri="{FF2B5EF4-FFF2-40B4-BE49-F238E27FC236}">
                <a16:creationId xmlns:a16="http://schemas.microsoft.com/office/drawing/2014/main" id="{9A43EDC9-787C-4062-A2A5-8133842C73C0}"/>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671" r:id="rId7"/>
    <p:sldLayoutId id="2147487700" r:id="rId8"/>
    <p:sldLayoutId id="2147487672" r:id="rId9"/>
    <p:sldLayoutId id="2147487673" r:id="rId10"/>
    <p:sldLayoutId id="2147487701" r:id="rId11"/>
    <p:sldLayoutId id="2147487702" r:id="rId12"/>
    <p:sldLayoutId id="2147487674" r:id="rId13"/>
    <p:sldLayoutId id="2147487703" r:id="rId14"/>
    <p:sldLayoutId id="2147487704" r:id="rId15"/>
    <p:sldLayoutId id="2147487705" r:id="rId16"/>
    <p:sldLayoutId id="2147487706"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FD5DE">
            <a:alpha val="0"/>
          </a:srgbClr>
        </a:solidFill>
        <a:effectLst/>
      </p:bgPr>
    </p:bg>
    <p:spTree>
      <p:nvGrpSpPr>
        <p:cNvPr id="1" name=""/>
        <p:cNvGrpSpPr/>
        <p:nvPr/>
      </p:nvGrpSpPr>
      <p:grpSpPr>
        <a:xfrm>
          <a:off x="0" y="0"/>
          <a:ext cx="0" cy="0"/>
          <a:chOff x="0" y="0"/>
          <a:chExt cx="0" cy="0"/>
        </a:xfrm>
      </p:grpSpPr>
      <p:grpSp>
        <p:nvGrpSpPr>
          <p:cNvPr id="5122" name="Group 6">
            <a:extLst>
              <a:ext uri="{FF2B5EF4-FFF2-40B4-BE49-F238E27FC236}">
                <a16:creationId xmlns:a16="http://schemas.microsoft.com/office/drawing/2014/main" id="{07D14A91-3983-4678-A6A5-E3830B130EBB}"/>
              </a:ext>
            </a:extLst>
          </p:cNvPr>
          <p:cNvGrpSpPr>
            <a:grpSpLocks/>
          </p:cNvGrpSpPr>
          <p:nvPr/>
        </p:nvGrpSpPr>
        <p:grpSpPr bwMode="auto">
          <a:xfrm>
            <a:off x="0" y="0"/>
            <a:ext cx="9144000" cy="6858000"/>
            <a:chOff x="0" y="0"/>
            <a:chExt cx="9144000" cy="6858001"/>
          </a:xfrm>
        </p:grpSpPr>
        <p:pic>
          <p:nvPicPr>
            <p:cNvPr id="5129" name="Picture 7" descr="SD-PanelContent-V.png">
              <a:extLst>
                <a:ext uri="{FF2B5EF4-FFF2-40B4-BE49-F238E27FC236}">
                  <a16:creationId xmlns:a16="http://schemas.microsoft.com/office/drawing/2014/main" id="{311BD501-F5B6-4F32-AEFF-913A913329E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048B76F-AFAE-4332-A606-DAFC72660788}"/>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33" name="Picture 9" descr="HDRibbonContent-UniformTrim.png">
              <a:extLst>
                <a:ext uri="{FF2B5EF4-FFF2-40B4-BE49-F238E27FC236}">
                  <a16:creationId xmlns:a16="http://schemas.microsoft.com/office/drawing/2014/main" id="{FC04ACDF-8F3F-4E32-864E-9D40C9703C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rot="5400000">
              <a:off x="4221675" y="39689"/>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0" descr="HDRibbonContent-UniformTrim.png">
              <a:extLst>
                <a:ext uri="{FF2B5EF4-FFF2-40B4-BE49-F238E27FC236}">
                  <a16:creationId xmlns:a16="http://schemas.microsoft.com/office/drawing/2014/main" id="{D1330828-57AC-4919-9B02-3870056EA9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 r="14240"/>
            <a:stretch>
              <a:fillRect/>
            </a:stretch>
          </p:blipFill>
          <p:spPr bwMode="auto">
            <a:xfrm rot="5400000">
              <a:off x="4221675" y="6211888"/>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itle Placeholder 1">
            <a:extLst>
              <a:ext uri="{FF2B5EF4-FFF2-40B4-BE49-F238E27FC236}">
                <a16:creationId xmlns:a16="http://schemas.microsoft.com/office/drawing/2014/main" id="{AC8B82AE-D0E6-4C0B-9708-28DE399746D0}"/>
              </a:ext>
            </a:extLst>
          </p:cNvPr>
          <p:cNvSpPr>
            <a:spLocks noGrp="1" noChangeArrowheads="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879734EF-C66D-4AD2-96E4-AAE83DDFDE33}"/>
              </a:ext>
            </a:extLst>
          </p:cNvPr>
          <p:cNvSpPr>
            <a:spLocks noGrp="1" noChangeArrowheads="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6B4185-373C-4420-AA5F-94A3EF2A18AE}"/>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BC51176-CD4A-4651-B22B-0F799729ADB6}" type="datetimeFigureOut">
              <a:rPr lang="en-US"/>
              <a:pPr>
                <a:defRPr/>
              </a:pPr>
              <a:t>2/14/2025</a:t>
            </a:fld>
            <a:endParaRPr lang="en-US"/>
          </a:p>
        </p:txBody>
      </p:sp>
      <p:sp>
        <p:nvSpPr>
          <p:cNvPr id="5" name="Footer Placeholder 4">
            <a:extLst>
              <a:ext uri="{FF2B5EF4-FFF2-40B4-BE49-F238E27FC236}">
                <a16:creationId xmlns:a16="http://schemas.microsoft.com/office/drawing/2014/main" id="{CCC8CBD7-DC87-4799-B496-2FF107D1DFDA}"/>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50BBE008-EFCD-40AA-AACA-490713C67A40}"/>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118B9F59-BBD3-4D06-A8CA-63D771D4E766}" type="slidenum">
              <a:rPr lang="en-US"/>
              <a:pPr>
                <a:defRPr/>
              </a:pPr>
              <a:t>‹#›</a:t>
            </a:fld>
            <a:endParaRPr lang="en-US"/>
          </a:p>
        </p:txBody>
      </p:sp>
      <p:pic>
        <p:nvPicPr>
          <p:cNvPr id="5128" name="Picture 7" descr="secondary copy">
            <a:extLst>
              <a:ext uri="{FF2B5EF4-FFF2-40B4-BE49-F238E27FC236}">
                <a16:creationId xmlns:a16="http://schemas.microsoft.com/office/drawing/2014/main" id="{3208003A-9FC0-412D-9BCD-5262CEAF1D98}"/>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07" r:id="rId1"/>
    <p:sldLayoutId id="2147487708" r:id="rId2"/>
    <p:sldLayoutId id="2147487709" r:id="rId3"/>
    <p:sldLayoutId id="2147487710" r:id="rId4"/>
    <p:sldLayoutId id="2147487711" r:id="rId5"/>
    <p:sldLayoutId id="2147487712" r:id="rId6"/>
    <p:sldLayoutId id="2147487675" r:id="rId7"/>
    <p:sldLayoutId id="2147487713" r:id="rId8"/>
    <p:sldLayoutId id="2147487676" r:id="rId9"/>
    <p:sldLayoutId id="2147487677" r:id="rId10"/>
    <p:sldLayoutId id="2147487714" r:id="rId11"/>
    <p:sldLayoutId id="2147487715" r:id="rId12"/>
    <p:sldLayoutId id="2147487678" r:id="rId13"/>
    <p:sldLayoutId id="2147487716" r:id="rId14"/>
    <p:sldLayoutId id="2147487717" r:id="rId15"/>
    <p:sldLayoutId id="2147487718" r:id="rId16"/>
    <p:sldLayoutId id="2147487719"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AFD5DE">
            <a:alpha val="0"/>
          </a:srgbClr>
        </a:solidFill>
        <a:effectLst/>
      </p:bgPr>
    </p:bg>
    <p:spTree>
      <p:nvGrpSpPr>
        <p:cNvPr id="1" name=""/>
        <p:cNvGrpSpPr/>
        <p:nvPr/>
      </p:nvGrpSpPr>
      <p:grpSpPr>
        <a:xfrm>
          <a:off x="0" y="0"/>
          <a:ext cx="0" cy="0"/>
          <a:chOff x="0" y="0"/>
          <a:chExt cx="0" cy="0"/>
        </a:xfrm>
      </p:grpSpPr>
      <p:pic>
        <p:nvPicPr>
          <p:cNvPr id="6146" name="Picture 7" descr="secondary no tag copy">
            <a:extLst>
              <a:ext uri="{FF2B5EF4-FFF2-40B4-BE49-F238E27FC236}">
                <a16:creationId xmlns:a16="http://schemas.microsoft.com/office/drawing/2014/main" id="{56520DA1-3D0A-4F2B-98C8-62DD360445D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B046B821-D054-4D3F-B355-21543286885E}"/>
              </a:ext>
            </a:extLst>
          </p:cNvPr>
          <p:cNvSpPr>
            <a:spLocks noGrp="1" noChangeArrowheads="1"/>
          </p:cNvSpPr>
          <p:nvPr>
            <p:ph type="title"/>
          </p:nvPr>
        </p:nvSpPr>
        <p:spPr bwMode="auto">
          <a:xfrm>
            <a:off x="457200" y="74613"/>
            <a:ext cx="8475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a:extLst>
              <a:ext uri="{FF2B5EF4-FFF2-40B4-BE49-F238E27FC236}">
                <a16:creationId xmlns:a16="http://schemas.microsoft.com/office/drawing/2014/main" id="{9D526DC0-FBCE-48CD-B05D-3543AE849765}"/>
              </a:ext>
            </a:extLst>
          </p:cNvPr>
          <p:cNvSpPr>
            <a:spLocks noGrp="1" noChangeArrowheads="1"/>
          </p:cNvSpPr>
          <p:nvPr>
            <p:ph type="body" idx="1"/>
          </p:nvPr>
        </p:nvSpPr>
        <p:spPr bwMode="auto">
          <a:xfrm>
            <a:off x="214313" y="1600200"/>
            <a:ext cx="86868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5" name="Rectangle 5">
            <a:extLst>
              <a:ext uri="{FF2B5EF4-FFF2-40B4-BE49-F238E27FC236}">
                <a16:creationId xmlns:a16="http://schemas.microsoft.com/office/drawing/2014/main" id="{1B1F8315-280D-4B6F-9DF1-AB6EB315750C}"/>
              </a:ext>
            </a:extLst>
          </p:cNvPr>
          <p:cNvSpPr>
            <a:spLocks noGrp="1" noChangeArrowheads="1"/>
          </p:cNvSpPr>
          <p:nvPr>
            <p:ph type="sldNum" sz="quarter" idx="4"/>
          </p:nvPr>
        </p:nvSpPr>
        <p:spPr bwMode="auto">
          <a:xfrm>
            <a:off x="8839200" y="6672263"/>
            <a:ext cx="347663" cy="128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5F5F5F"/>
                </a:solidFill>
                <a:ea typeface="ＭＳ Ｐゴシック" panose="020B0600070205080204" pitchFamily="34" charset="-128"/>
              </a:defRPr>
            </a:lvl1pPr>
          </a:lstStyle>
          <a:p>
            <a:pPr>
              <a:defRPr/>
            </a:pPr>
            <a:fld id="{D001DE5E-F067-48E8-8FB2-429267E070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79" r:id="rId1"/>
    <p:sldLayoutId id="2147487680" r:id="rId2"/>
    <p:sldLayoutId id="2147487681" r:id="rId3"/>
    <p:sldLayoutId id="2147487682" r:id="rId4"/>
    <p:sldLayoutId id="2147487683" r:id="rId5"/>
    <p:sldLayoutId id="2147487684" r:id="rId6"/>
    <p:sldLayoutId id="2147487685" r:id="rId7"/>
    <p:sldLayoutId id="2147487686" r:id="rId8"/>
    <p:sldLayoutId id="2147487687" r:id="rId9"/>
    <p:sldLayoutId id="2147487688" r:id="rId10"/>
    <p:sldLayoutId id="2147487689" r:id="rId11"/>
    <p:sldLayoutId id="2147487690" r:id="rId12"/>
  </p:sldLayoutIdLst>
  <p:hf hdr="0" ftr="0" dt="0"/>
  <p:txStyles>
    <p:title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574675" indent="-342900" algn="l" rtl="0" eaLnBrk="0" fontAlgn="base" hangingPunct="0">
        <a:spcBef>
          <a:spcPct val="20000"/>
        </a:spcBef>
        <a:spcAft>
          <a:spcPct val="0"/>
        </a:spcAft>
        <a:buChar char="•"/>
        <a:defRPr sz="2800">
          <a:solidFill>
            <a:srgbClr val="333333"/>
          </a:solidFill>
          <a:latin typeface="+mn-lt"/>
        </a:defRPr>
      </a:lvl2pPr>
      <a:lvl3pPr marL="1025525" indent="-342900" algn="l" rtl="0" eaLnBrk="0" fontAlgn="base" hangingPunct="0">
        <a:spcBef>
          <a:spcPct val="20000"/>
        </a:spcBef>
        <a:spcAft>
          <a:spcPct val="0"/>
        </a:spcAft>
        <a:buChar char="•"/>
        <a:defRPr sz="2400">
          <a:solidFill>
            <a:srgbClr val="333333"/>
          </a:solidFill>
          <a:latin typeface="+mn-lt"/>
        </a:defRPr>
      </a:lvl3pPr>
      <a:lvl4pPr marL="1489075" indent="-342900" algn="l" rtl="0" eaLnBrk="0" fontAlgn="base" hangingPunct="0">
        <a:spcBef>
          <a:spcPct val="20000"/>
        </a:spcBef>
        <a:spcAft>
          <a:spcPct val="0"/>
        </a:spcAft>
        <a:buChar char="•"/>
        <a:defRPr sz="2000">
          <a:solidFill>
            <a:srgbClr val="333333"/>
          </a:solidFill>
          <a:latin typeface="+mn-lt"/>
        </a:defRPr>
      </a:lvl4pPr>
      <a:lvl5pPr marL="1939925" indent="-342900" algn="l" rtl="0" eaLnBrk="0" fontAlgn="base" hangingPunct="0">
        <a:spcBef>
          <a:spcPct val="20000"/>
        </a:spcBef>
        <a:spcAft>
          <a:spcPct val="0"/>
        </a:spcAft>
        <a:buChar char="•"/>
        <a:defRPr sz="2000">
          <a:solidFill>
            <a:srgbClr val="333333"/>
          </a:solidFill>
          <a:latin typeface="+mn-lt"/>
        </a:defRPr>
      </a:lvl5pPr>
      <a:lvl6pPr marL="2397125" indent="-342900" algn="l" rtl="0" fontAlgn="base">
        <a:spcBef>
          <a:spcPct val="20000"/>
        </a:spcBef>
        <a:spcAft>
          <a:spcPct val="0"/>
        </a:spcAft>
        <a:buChar char="•"/>
        <a:defRPr>
          <a:solidFill>
            <a:srgbClr val="333333"/>
          </a:solidFill>
          <a:latin typeface="+mn-lt"/>
        </a:defRPr>
      </a:lvl6pPr>
      <a:lvl7pPr marL="2854325" indent="-342900" algn="l" rtl="0" fontAlgn="base">
        <a:spcBef>
          <a:spcPct val="20000"/>
        </a:spcBef>
        <a:spcAft>
          <a:spcPct val="0"/>
        </a:spcAft>
        <a:buChar char="•"/>
        <a:defRPr>
          <a:solidFill>
            <a:srgbClr val="333333"/>
          </a:solidFill>
          <a:latin typeface="+mn-lt"/>
        </a:defRPr>
      </a:lvl7pPr>
      <a:lvl8pPr marL="3311525" indent="-342900" algn="l" rtl="0" fontAlgn="base">
        <a:spcBef>
          <a:spcPct val="20000"/>
        </a:spcBef>
        <a:spcAft>
          <a:spcPct val="0"/>
        </a:spcAft>
        <a:buChar char="•"/>
        <a:defRPr>
          <a:solidFill>
            <a:srgbClr val="333333"/>
          </a:solidFill>
          <a:latin typeface="+mn-lt"/>
        </a:defRPr>
      </a:lvl8pPr>
      <a:lvl9pPr marL="3768725" indent="-342900" algn="l" rtl="0" fontAlgn="base">
        <a:spcBef>
          <a:spcPct val="20000"/>
        </a:spcBef>
        <a:spcAft>
          <a:spcPct val="0"/>
        </a:spcAft>
        <a:buChar char="•"/>
        <a:defRPr>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BCE720-332A-4E42-B8FC-7D467AC7A12D}"/>
              </a:ext>
            </a:extLst>
          </p:cNvPr>
          <p:cNvSpPr/>
          <p:nvPr/>
        </p:nvSpPr>
        <p:spPr>
          <a:xfrm>
            <a:off x="90487" y="79035"/>
            <a:ext cx="9001124" cy="114299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5329D4-F992-4E72-81E2-041842CCF0BA}"/>
              </a:ext>
            </a:extLst>
          </p:cNvPr>
          <p:cNvSpPr/>
          <p:nvPr/>
        </p:nvSpPr>
        <p:spPr>
          <a:xfrm>
            <a:off x="107496" y="1318532"/>
            <a:ext cx="8967106" cy="54564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9">
            <a:extLst>
              <a:ext uri="{FF2B5EF4-FFF2-40B4-BE49-F238E27FC236}">
                <a16:creationId xmlns:a16="http://schemas.microsoft.com/office/drawing/2014/main" id="{C03717D4-856B-4FC4-9A62-CA77B70FD327}"/>
              </a:ext>
            </a:extLst>
          </p:cNvPr>
          <p:cNvSpPr>
            <a:spLocks noGrp="1" noChangeArrowheads="1"/>
          </p:cNvSpPr>
          <p:nvPr>
            <p:ph type="title"/>
          </p:nvPr>
        </p:nvSpPr>
        <p:spPr>
          <a:xfrm>
            <a:off x="801688" y="-17463"/>
            <a:ext cx="8008937" cy="1530351"/>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RGP SAJ-86 &amp; Ecosystem Management Agreement 1 </a:t>
            </a:r>
            <a:br>
              <a:rPr lang="en-US" altLang="en-US" sz="2000" dirty="0">
                <a:ln>
                  <a:noFill/>
                </a:ln>
                <a:latin typeface="Times New Roman" panose="02020603050405020304" pitchFamily="18" charset="0"/>
                <a:cs typeface="Times New Roman" panose="02020603050405020304" pitchFamily="18" charset="0"/>
              </a:rPr>
            </a:br>
            <a:r>
              <a:rPr lang="en-US" altLang="en-US" sz="2000" dirty="0">
                <a:ln>
                  <a:noFill/>
                </a:ln>
                <a:latin typeface="Times New Roman" panose="02020603050405020304" pitchFamily="18" charset="0"/>
                <a:cs typeface="Times New Roman" panose="02020603050405020304" pitchFamily="18" charset="0"/>
              </a:rPr>
              <a:t>                                                            2024 Annual Report</a:t>
            </a:r>
          </a:p>
        </p:txBody>
      </p:sp>
      <p:pic>
        <p:nvPicPr>
          <p:cNvPr id="37892" name="Picture 8" descr="StJoe RGB registered">
            <a:extLst>
              <a:ext uri="{FF2B5EF4-FFF2-40B4-BE49-F238E27FC236}">
                <a16:creationId xmlns:a16="http://schemas.microsoft.com/office/drawing/2014/main" id="{9703A7DC-3BB6-4C28-8F17-B4A3152A8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496888"/>
            <a:ext cx="15208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1BAB1D9-550D-2738-FAEB-A0C7A1211F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7672" y="1512888"/>
            <a:ext cx="6626754" cy="49700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76200" y="1304924"/>
            <a:ext cx="8991599" cy="547380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0FADFB-7765-432C-8475-4BCA172CC78D}"/>
              </a:ext>
            </a:extLst>
          </p:cNvPr>
          <p:cNvSpPr/>
          <p:nvPr/>
        </p:nvSpPr>
        <p:spPr>
          <a:xfrm>
            <a:off x="80283" y="79272"/>
            <a:ext cx="9027203" cy="11753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a:xfrm>
            <a:off x="152400" y="134962"/>
            <a:ext cx="8839200" cy="104298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2"/>
          </p:nvPr>
        </p:nvSpPr>
        <p:spPr bwMode="auto">
          <a:xfrm>
            <a:off x="8687569" y="6593528"/>
            <a:ext cx="361051" cy="14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9</a:t>
            </a:r>
          </a:p>
        </p:txBody>
      </p:sp>
      <p:graphicFrame>
        <p:nvGraphicFramePr>
          <p:cNvPr id="18" name="Table 17">
            <a:extLst>
              <a:ext uri="{FF2B5EF4-FFF2-40B4-BE49-F238E27FC236}">
                <a16:creationId xmlns:a16="http://schemas.microsoft.com/office/drawing/2014/main" id="{FB7F87FE-A849-4FD6-9A7F-2C09B1BC0BD8}"/>
              </a:ext>
            </a:extLst>
          </p:cNvPr>
          <p:cNvGraphicFramePr>
            <a:graphicFrameLocks noGrp="1"/>
          </p:cNvGraphicFramePr>
          <p:nvPr>
            <p:extLst>
              <p:ext uri="{D42A27DB-BD31-4B8C-83A1-F6EECF244321}">
                <p14:modId xmlns:p14="http://schemas.microsoft.com/office/powerpoint/2010/main" val="325924810"/>
              </p:ext>
            </p:extLst>
          </p:nvPr>
        </p:nvGraphicFramePr>
        <p:xfrm>
          <a:off x="200669" y="1425283"/>
          <a:ext cx="8742660" cy="3325770"/>
        </p:xfrm>
        <a:graphic>
          <a:graphicData uri="http://schemas.openxmlformats.org/drawingml/2006/table">
            <a:tbl>
              <a:tblPr/>
              <a:tblGrid>
                <a:gridCol w="331500">
                  <a:extLst>
                    <a:ext uri="{9D8B030D-6E8A-4147-A177-3AD203B41FA5}">
                      <a16:colId xmlns:a16="http://schemas.microsoft.com/office/drawing/2014/main" val="20000"/>
                    </a:ext>
                  </a:extLst>
                </a:gridCol>
                <a:gridCol w="488089">
                  <a:extLst>
                    <a:ext uri="{9D8B030D-6E8A-4147-A177-3AD203B41FA5}">
                      <a16:colId xmlns:a16="http://schemas.microsoft.com/office/drawing/2014/main" val="20001"/>
                    </a:ext>
                  </a:extLst>
                </a:gridCol>
                <a:gridCol w="444016">
                  <a:extLst>
                    <a:ext uri="{9D8B030D-6E8A-4147-A177-3AD203B41FA5}">
                      <a16:colId xmlns:a16="http://schemas.microsoft.com/office/drawing/2014/main" val="20002"/>
                    </a:ext>
                  </a:extLst>
                </a:gridCol>
                <a:gridCol w="557955">
                  <a:extLst>
                    <a:ext uri="{9D8B030D-6E8A-4147-A177-3AD203B41FA5}">
                      <a16:colId xmlns:a16="http://schemas.microsoft.com/office/drawing/2014/main" val="20003"/>
                    </a:ext>
                  </a:extLst>
                </a:gridCol>
                <a:gridCol w="1639854">
                  <a:extLst>
                    <a:ext uri="{9D8B030D-6E8A-4147-A177-3AD203B41FA5}">
                      <a16:colId xmlns:a16="http://schemas.microsoft.com/office/drawing/2014/main" val="20004"/>
                    </a:ext>
                  </a:extLst>
                </a:gridCol>
                <a:gridCol w="402556">
                  <a:extLst>
                    <a:ext uri="{9D8B030D-6E8A-4147-A177-3AD203B41FA5}">
                      <a16:colId xmlns:a16="http://schemas.microsoft.com/office/drawing/2014/main" val="20005"/>
                    </a:ext>
                  </a:extLst>
                </a:gridCol>
                <a:gridCol w="343474">
                  <a:extLst>
                    <a:ext uri="{9D8B030D-6E8A-4147-A177-3AD203B41FA5}">
                      <a16:colId xmlns:a16="http://schemas.microsoft.com/office/drawing/2014/main" val="20006"/>
                    </a:ext>
                  </a:extLst>
                </a:gridCol>
                <a:gridCol w="257477">
                  <a:extLst>
                    <a:ext uri="{9D8B030D-6E8A-4147-A177-3AD203B41FA5}">
                      <a16:colId xmlns:a16="http://schemas.microsoft.com/office/drawing/2014/main" val="20007"/>
                    </a:ext>
                  </a:extLst>
                </a:gridCol>
                <a:gridCol w="332741">
                  <a:extLst>
                    <a:ext uri="{9D8B030D-6E8A-4147-A177-3AD203B41FA5}">
                      <a16:colId xmlns:a16="http://schemas.microsoft.com/office/drawing/2014/main" val="20008"/>
                    </a:ext>
                  </a:extLst>
                </a:gridCol>
                <a:gridCol w="390211">
                  <a:extLst>
                    <a:ext uri="{9D8B030D-6E8A-4147-A177-3AD203B41FA5}">
                      <a16:colId xmlns:a16="http://schemas.microsoft.com/office/drawing/2014/main" val="20009"/>
                    </a:ext>
                  </a:extLst>
                </a:gridCol>
                <a:gridCol w="398807">
                  <a:extLst>
                    <a:ext uri="{9D8B030D-6E8A-4147-A177-3AD203B41FA5}">
                      <a16:colId xmlns:a16="http://schemas.microsoft.com/office/drawing/2014/main" val="20010"/>
                    </a:ext>
                  </a:extLst>
                </a:gridCol>
                <a:gridCol w="287876">
                  <a:extLst>
                    <a:ext uri="{9D8B030D-6E8A-4147-A177-3AD203B41FA5}">
                      <a16:colId xmlns:a16="http://schemas.microsoft.com/office/drawing/2014/main" val="20011"/>
                    </a:ext>
                  </a:extLst>
                </a:gridCol>
                <a:gridCol w="391460">
                  <a:extLst>
                    <a:ext uri="{9D8B030D-6E8A-4147-A177-3AD203B41FA5}">
                      <a16:colId xmlns:a16="http://schemas.microsoft.com/office/drawing/2014/main" val="20012"/>
                    </a:ext>
                  </a:extLst>
                </a:gridCol>
                <a:gridCol w="297129">
                  <a:extLst>
                    <a:ext uri="{9D8B030D-6E8A-4147-A177-3AD203B41FA5}">
                      <a16:colId xmlns:a16="http://schemas.microsoft.com/office/drawing/2014/main" val="20013"/>
                    </a:ext>
                  </a:extLst>
                </a:gridCol>
                <a:gridCol w="383392">
                  <a:extLst>
                    <a:ext uri="{9D8B030D-6E8A-4147-A177-3AD203B41FA5}">
                      <a16:colId xmlns:a16="http://schemas.microsoft.com/office/drawing/2014/main" val="20014"/>
                    </a:ext>
                  </a:extLst>
                </a:gridCol>
                <a:gridCol w="250091">
                  <a:extLst>
                    <a:ext uri="{9D8B030D-6E8A-4147-A177-3AD203B41FA5}">
                      <a16:colId xmlns:a16="http://schemas.microsoft.com/office/drawing/2014/main" val="20015"/>
                    </a:ext>
                  </a:extLst>
                </a:gridCol>
                <a:gridCol w="334581">
                  <a:extLst>
                    <a:ext uri="{9D8B030D-6E8A-4147-A177-3AD203B41FA5}">
                      <a16:colId xmlns:a16="http://schemas.microsoft.com/office/drawing/2014/main" val="20016"/>
                    </a:ext>
                  </a:extLst>
                </a:gridCol>
                <a:gridCol w="300422">
                  <a:extLst>
                    <a:ext uri="{9D8B030D-6E8A-4147-A177-3AD203B41FA5}">
                      <a16:colId xmlns:a16="http://schemas.microsoft.com/office/drawing/2014/main" val="20017"/>
                    </a:ext>
                  </a:extLst>
                </a:gridCol>
                <a:gridCol w="338096">
                  <a:extLst>
                    <a:ext uri="{9D8B030D-6E8A-4147-A177-3AD203B41FA5}">
                      <a16:colId xmlns:a16="http://schemas.microsoft.com/office/drawing/2014/main" val="20018"/>
                    </a:ext>
                  </a:extLst>
                </a:gridCol>
                <a:gridCol w="572933">
                  <a:extLst>
                    <a:ext uri="{9D8B030D-6E8A-4147-A177-3AD203B41FA5}">
                      <a16:colId xmlns:a16="http://schemas.microsoft.com/office/drawing/2014/main" val="20019"/>
                    </a:ext>
                  </a:extLst>
                </a:gridCol>
              </a:tblGrid>
              <a:tr h="292501">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Removals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159245">
                <a:tc gridSpan="20">
                  <a:txBody>
                    <a:bodyPr/>
                    <a:lstStyle/>
                    <a:p>
                      <a:pPr algn="ctr" fontAlgn="b"/>
                      <a:r>
                        <a:rPr lang="en-US" sz="800" b="1" i="0" u="none" strike="noStrike" dirty="0">
                          <a:solidFill>
                            <a:srgbClr val="000000"/>
                          </a:solidFill>
                          <a:effectLst/>
                          <a:latin typeface="Century Gothic" panose="020B0502020202020204" pitchFamily="34" charset="0"/>
                        </a:rPr>
                        <a:t>2023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extLst>
                  <a:ext uri="{0D108BD9-81ED-4DB2-BD59-A6C34878D82A}">
                    <a16:rowId xmlns:a16="http://schemas.microsoft.com/office/drawing/2014/main" val="463722124"/>
                  </a:ext>
                </a:extLst>
              </a:tr>
              <a:tr h="309273">
                <a:tc>
                  <a:txBody>
                    <a:bodyPr/>
                    <a:lstStyle/>
                    <a:p>
                      <a:pPr algn="ctr" fontAlgn="b"/>
                      <a:r>
                        <a:rPr lang="en-US" sz="500" b="0" i="0" u="none" strike="noStrike" dirty="0">
                          <a:solidFill>
                            <a:srgbClr val="000000"/>
                          </a:solidFill>
                          <a:effectLst/>
                          <a:latin typeface="Century Gothic" panose="020B0502020202020204" pitchFamily="34" charset="0"/>
                        </a:rPr>
                        <a:t>62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94BA"/>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Lake Powell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Eastern Lake-Phillips Frontal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0426901-006-EA/03; 0426901-001-EA/03; 0426901-002-SFRP/03 </a:t>
                      </a:r>
                      <a:r>
                        <a:rPr lang="en-US" sz="500" b="0" i="0" u="none" strike="noStrike" dirty="0" err="1">
                          <a:solidFill>
                            <a:srgbClr val="000000"/>
                          </a:solidFill>
                          <a:effectLst/>
                          <a:latin typeface="Century Gothic" panose="020B0502020202020204" pitchFamily="34" charset="0"/>
                        </a:rPr>
                        <a:t>Watersound</a:t>
                      </a:r>
                      <a:r>
                        <a:rPr lang="en-US" sz="500" b="0" i="0" u="none" strike="noStrike" dirty="0">
                          <a:solidFill>
                            <a:srgbClr val="000000"/>
                          </a:solidFill>
                          <a:effectLst/>
                          <a:latin typeface="Century Gothic" panose="020B0502020202020204" pitchFamily="34" charset="0"/>
                        </a:rPr>
                        <a:t> Golf Course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94BA"/>
                    </a:solidFill>
                  </a:tcPr>
                </a:tc>
                <a:tc>
                  <a:txBody>
                    <a:bodyPr/>
                    <a:lstStyle/>
                    <a:p>
                      <a:pPr algn="ctr" fontAlgn="b"/>
                      <a:r>
                        <a:rPr lang="en-US" sz="500" b="0" i="0" u="none" strike="noStrike" dirty="0">
                          <a:solidFill>
                            <a:srgbClr val="000000"/>
                          </a:solidFill>
                          <a:effectLst/>
                          <a:latin typeface="Century Gothic" panose="020B0502020202020204" pitchFamily="34" charset="0"/>
                        </a:rPr>
                        <a:t>324.8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87.19*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1.78*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40.54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1.15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127.73*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197.07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8.84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65.25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1.64 WRAP 1.36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343163">
                <a:tc>
                  <a:txBody>
                    <a:bodyPr/>
                    <a:lstStyle/>
                    <a:p>
                      <a:pPr algn="ctr" fontAlgn="b"/>
                      <a:r>
                        <a:rPr lang="en-US" sz="500" b="0" i="0" u="none" strike="noStrike" dirty="0">
                          <a:solidFill>
                            <a:srgbClr val="000000"/>
                          </a:solidFill>
                          <a:effectLst/>
                          <a:latin typeface="Century Gothic" panose="020B0502020202020204" pitchFamily="34" charset="0"/>
                        </a:rPr>
                        <a:t>63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BPMB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Intracoastal Waterway - West Bay Subbasin</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0274929-007-EA/03; 0274929-008-SFRP/03 PCB Medical Campus Drainage Improvement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3.53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1.35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8.72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1.42 WRAP 1.16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323687">
                <a:tc>
                  <a:txBody>
                    <a:bodyPr/>
                    <a:lstStyle/>
                    <a:p>
                      <a:pPr algn="ctr" fontAlgn="b"/>
                      <a:r>
                        <a:rPr lang="en-US" sz="500" b="0" i="0" u="none" strike="noStrike" dirty="0">
                          <a:solidFill>
                            <a:srgbClr val="000000"/>
                          </a:solidFill>
                          <a:effectLst/>
                          <a:latin typeface="Century Gothic" panose="020B0502020202020204" pitchFamily="34" charset="0"/>
                        </a:rPr>
                        <a:t>64a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Peach Creek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0398702-014-EA/66; 0398702-015-SFRP/66 Origins Parkway Segment 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9.51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6.15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5.86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3.25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23.15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1.44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3.81 WRAP 3.11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336055">
                <a:tc>
                  <a:txBody>
                    <a:bodyPr/>
                    <a:lstStyle/>
                    <a:p>
                      <a:pPr algn="ctr" fontAlgn="b"/>
                      <a:r>
                        <a:rPr lang="en-US" sz="500" b="0" i="0" u="none" strike="noStrike" dirty="0">
                          <a:solidFill>
                            <a:srgbClr val="000000"/>
                          </a:solidFill>
                          <a:effectLst/>
                          <a:latin typeface="Century Gothic" panose="020B0502020202020204" pitchFamily="34" charset="0"/>
                        </a:rPr>
                        <a:t>64b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Eastern Lake-Phillips Inlet Frontal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0398702-014-EA/66; 0398702-015-SFRP/66 Origins Parkway Segment 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6.88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1.59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1.59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1.59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5.29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6.36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0.71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1.03 WRAP 0.84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7"/>
                  </a:ext>
                </a:extLst>
              </a:tr>
              <a:tr h="309273">
                <a:tc>
                  <a:txBody>
                    <a:bodyPr/>
                    <a:lstStyle/>
                    <a:p>
                      <a:pPr algn="ctr" fontAlgn="b"/>
                      <a:r>
                        <a:rPr lang="en-US" sz="500" b="0" i="0" u="none" strike="noStrike">
                          <a:solidFill>
                            <a:srgbClr val="000000"/>
                          </a:solidFill>
                          <a:effectLst/>
                          <a:latin typeface="Century Gothic" panose="020B0502020202020204" pitchFamily="34" charset="0"/>
                        </a:rPr>
                        <a:t>65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Peach Creek</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0221322-077-EA/66; 0221322-078-SFRP/66 North </a:t>
                      </a:r>
                      <a:r>
                        <a:rPr lang="en-US" sz="500" b="0" i="0" u="none" strike="noStrike" dirty="0" err="1">
                          <a:solidFill>
                            <a:srgbClr val="000000"/>
                          </a:solidFill>
                          <a:effectLst/>
                          <a:latin typeface="Century Gothic" panose="020B0502020202020204" pitchFamily="34" charset="0"/>
                        </a:rPr>
                        <a:t>Watersound</a:t>
                      </a:r>
                      <a:r>
                        <a:rPr lang="en-US" sz="500" b="0" i="0" u="none" strike="noStrike" dirty="0">
                          <a:solidFill>
                            <a:srgbClr val="000000"/>
                          </a:solidFill>
                          <a:effectLst/>
                          <a:latin typeface="Century Gothic" panose="020B0502020202020204" pitchFamily="34" charset="0"/>
                        </a:rPr>
                        <a:t> Parkway Phase 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31.08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5.16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2.14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18.88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12.55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6.99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6.25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43.95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12.56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10.13 WRAP 8.51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28423202"/>
                  </a:ext>
                </a:extLst>
              </a:tr>
              <a:tr h="309849">
                <a:tc>
                  <a:txBody>
                    <a:bodyPr/>
                    <a:lstStyle/>
                    <a:p>
                      <a:pPr algn="ctr" fontAlgn="b"/>
                      <a:r>
                        <a:rPr lang="en-US" sz="500" b="0" i="0" u="none" strike="noStrike" dirty="0">
                          <a:solidFill>
                            <a:srgbClr val="000000"/>
                          </a:solidFill>
                          <a:effectLst/>
                          <a:latin typeface="Century Gothic" panose="020B0502020202020204" pitchFamily="34" charset="0"/>
                        </a:rPr>
                        <a:t>66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 Only</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Peach Creek</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0431976-001-EA/66 South Walton Commerce Park Lot 1 Storage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2.32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N/A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2.22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301156008"/>
                  </a:ext>
                </a:extLst>
              </a:tr>
              <a:tr h="310388">
                <a:tc>
                  <a:txBody>
                    <a:bodyPr/>
                    <a:lstStyle/>
                    <a:p>
                      <a:pPr algn="ctr" fontAlgn="b"/>
                      <a:r>
                        <a:rPr lang="en-US" sz="500" b="0" i="0" u="none" strike="noStrike" dirty="0">
                          <a:solidFill>
                            <a:srgbClr val="000000"/>
                          </a:solidFill>
                          <a:effectLst/>
                          <a:latin typeface="Century Gothic" panose="020B0502020202020204" pitchFamily="34" charset="0"/>
                        </a:rPr>
                        <a:t>67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BPMB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Alligator Bayou-Botheration Bay Frontal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0382019-011-SFRP/03; 0382019-010-EA/03  BP East Phase 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118.71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8.35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55.31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17.24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63.66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55.05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38.07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30.90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45.18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11.59 WRAP 9.50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709555501"/>
                  </a:ext>
                </a:extLst>
              </a:tr>
              <a:tr h="322218">
                <a:tc>
                  <a:txBody>
                    <a:bodyPr/>
                    <a:lstStyle/>
                    <a:p>
                      <a:pPr algn="ctr" fontAlgn="b"/>
                      <a:r>
                        <a:rPr lang="en-US" sz="500" b="0" i="0" u="none" strike="noStrike" dirty="0">
                          <a:solidFill>
                            <a:srgbClr val="000000"/>
                          </a:solidFill>
                          <a:effectLst/>
                          <a:latin typeface="Century Gothic" panose="020B0502020202020204" pitchFamily="34" charset="0"/>
                        </a:rPr>
                        <a:t>68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BPMB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Intracoastal Waterway - West Bay Subbasin</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0393890-014-EA/03; 0393890-015-SFRP/03 Ward Creek- Hwy 79 Drainage Improvements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1.17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0.77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0.77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0.77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3.08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000000"/>
                          </a:solidFill>
                          <a:effectLst/>
                          <a:latin typeface="Century Gothic" panose="020B0502020202020204" pitchFamily="34" charset="0"/>
                        </a:rPr>
                        <a:t>0.50 WRAP  0.41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Complete</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2844229263"/>
                  </a:ext>
                </a:extLst>
              </a:tr>
              <a:tr h="301792">
                <a:tc>
                  <a:txBody>
                    <a:bodyPr/>
                    <a:lstStyle/>
                    <a:p>
                      <a:pPr algn="ctr" fontAlgn="b"/>
                      <a:r>
                        <a:rPr lang="en-US" sz="500" b="0" i="0" u="none" strike="noStrike" dirty="0">
                          <a:solidFill>
                            <a:srgbClr val="000000"/>
                          </a:solidFill>
                          <a:effectLst/>
                          <a:latin typeface="Century Gothic" panose="020B0502020202020204" pitchFamily="34" charset="0"/>
                        </a:rPr>
                        <a:t>69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EMA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BPMB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Alligator Bayou-Botheration Bay Frontal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0349510-021-EM/03 SABRE Center</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en-US" sz="500" b="0" i="0" u="none" strike="noStrike" dirty="0">
                          <a:solidFill>
                            <a:srgbClr val="000000"/>
                          </a:solidFill>
                          <a:effectLst/>
                          <a:latin typeface="Century Gothic" panose="020B0502020202020204" pitchFamily="34" charset="0"/>
                        </a:rPr>
                        <a:t>14.71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0.57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0.57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14.14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Completed</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extLst>
                  <a:ext uri="{0D108BD9-81ED-4DB2-BD59-A6C34878D82A}">
                    <a16:rowId xmlns:a16="http://schemas.microsoft.com/office/drawing/2014/main" val="3765940780"/>
                  </a:ext>
                </a:extLst>
              </a:tr>
            </a:tbl>
          </a:graphicData>
        </a:graphic>
      </p:graphicFrame>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37F13FD6-1DC9-68D0-DF53-30E9D66B2D00}"/>
              </a:ext>
            </a:extLst>
          </p:cNvPr>
          <p:cNvSpPr txBox="1"/>
          <p:nvPr/>
        </p:nvSpPr>
        <p:spPr>
          <a:xfrm>
            <a:off x="152400" y="4751053"/>
            <a:ext cx="6139746" cy="400110"/>
          </a:xfrm>
          <a:prstGeom prst="rect">
            <a:avLst/>
          </a:prstGeom>
          <a:noFill/>
        </p:spPr>
        <p:txBody>
          <a:bodyPr wrap="square" rtlCol="0">
            <a:spAutoFit/>
          </a:bodyPr>
          <a:lstStyle/>
          <a:p>
            <a:r>
              <a:rPr lang="en-US" sz="500" dirty="0">
                <a:latin typeface="Century Gothic" panose="020B0502020202020204" pitchFamily="34" charset="0"/>
              </a:rPr>
              <a:t>*For </a:t>
            </a:r>
            <a:r>
              <a:rPr lang="en-US" sz="500" dirty="0" err="1">
                <a:latin typeface="Century Gothic" panose="020B0502020202020204" pitchFamily="34" charset="0"/>
              </a:rPr>
              <a:t>Watersound</a:t>
            </a:r>
            <a:r>
              <a:rPr lang="en-US" sz="500" dirty="0">
                <a:latin typeface="Century Gothic" panose="020B0502020202020204" pitchFamily="34" charset="0"/>
              </a:rPr>
              <a:t> Golf Course, the high quality wetland total includes 2.34 acres of isolated wetlands and 1.62 acres of isolated wetland impacts.0.84 acres of isolated wetlands will be mitigated due to the wetland size being greater than 0.50 acres</a:t>
            </a:r>
            <a:r>
              <a:rPr lang="en-US" sz="500" dirty="0"/>
              <a:t>. </a:t>
            </a:r>
          </a:p>
          <a:p>
            <a:r>
              <a:rPr lang="en-US" sz="500" dirty="0">
                <a:latin typeface="Century Gothic" panose="020B0502020202020204" pitchFamily="34" charset="0"/>
              </a:rPr>
              <a:t>*For SABRE Center, the mitigation bank credits were previously withdrawn from Breakfast Point Mitigation Bank on June 5, 2018. All impacts were previously permitted and required conservation easements have bee completed.</a:t>
            </a:r>
          </a:p>
        </p:txBody>
      </p:sp>
      <p:graphicFrame>
        <p:nvGraphicFramePr>
          <p:cNvPr id="2" name="Table 1">
            <a:extLst>
              <a:ext uri="{FF2B5EF4-FFF2-40B4-BE49-F238E27FC236}">
                <a16:creationId xmlns:a16="http://schemas.microsoft.com/office/drawing/2014/main" id="{367AA85D-2431-56E4-5040-2504F4FB16F1}"/>
              </a:ext>
            </a:extLst>
          </p:cNvPr>
          <p:cNvGraphicFramePr>
            <a:graphicFrameLocks noGrp="1"/>
          </p:cNvGraphicFramePr>
          <p:nvPr>
            <p:extLst>
              <p:ext uri="{D42A27DB-BD31-4B8C-83A1-F6EECF244321}">
                <p14:modId xmlns:p14="http://schemas.microsoft.com/office/powerpoint/2010/main" val="1154368331"/>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3" name="Table 2">
            <a:extLst>
              <a:ext uri="{FF2B5EF4-FFF2-40B4-BE49-F238E27FC236}">
                <a16:creationId xmlns:a16="http://schemas.microsoft.com/office/drawing/2014/main" id="{44B94F1D-66B3-8628-C966-0FE7311638B0}"/>
              </a:ext>
            </a:extLst>
          </p:cNvPr>
          <p:cNvGraphicFramePr>
            <a:graphicFrameLocks noGrp="1"/>
          </p:cNvGraphicFramePr>
          <p:nvPr>
            <p:extLst>
              <p:ext uri="{D42A27DB-BD31-4B8C-83A1-F6EECF244321}">
                <p14:modId xmlns:p14="http://schemas.microsoft.com/office/powerpoint/2010/main" val="3295111977"/>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D79A5B8B-C7BD-6E79-FE06-6515FF4C7225}"/>
              </a:ext>
            </a:extLst>
          </p:cNvPr>
          <p:cNvGraphicFramePr>
            <a:graphicFrameLocks noGrp="1"/>
          </p:cNvGraphicFramePr>
          <p:nvPr>
            <p:extLst>
              <p:ext uri="{D42A27DB-BD31-4B8C-83A1-F6EECF244321}">
                <p14:modId xmlns:p14="http://schemas.microsoft.com/office/powerpoint/2010/main" val="2604044954"/>
              </p:ext>
            </p:extLst>
          </p:nvPr>
        </p:nvGraphicFramePr>
        <p:xfrm>
          <a:off x="3660079" y="5911090"/>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6EE5F98B-7E50-EA92-3F08-C5C170EEF3E5}"/>
              </a:ext>
            </a:extLst>
          </p:cNvPr>
          <p:cNvGraphicFramePr>
            <a:graphicFrameLocks noGrp="1"/>
          </p:cNvGraphicFramePr>
          <p:nvPr>
            <p:extLst>
              <p:ext uri="{D42A27DB-BD31-4B8C-83A1-F6EECF244321}">
                <p14:modId xmlns:p14="http://schemas.microsoft.com/office/powerpoint/2010/main" val="3560824506"/>
              </p:ext>
            </p:extLst>
          </p:nvPr>
        </p:nvGraphicFramePr>
        <p:xfrm>
          <a:off x="3658991" y="6440683"/>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404DEBDA-CFEC-3D08-ABFC-C1EBBA3C5B7A}"/>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A9BB47C5-8810-A9E0-CF7D-930E8C541467}"/>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1B34E693-B1A6-3FB2-4B04-F635A3FCC617}"/>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ectangle 12">
            <a:extLst>
              <a:ext uri="{FF2B5EF4-FFF2-40B4-BE49-F238E27FC236}">
                <a16:creationId xmlns:a16="http://schemas.microsoft.com/office/drawing/2014/main" id="{EAF22109-AFA8-FE3F-F163-C23C093468AE}"/>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Rectangle 13">
            <a:extLst>
              <a:ext uri="{FF2B5EF4-FFF2-40B4-BE49-F238E27FC236}">
                <a16:creationId xmlns:a16="http://schemas.microsoft.com/office/drawing/2014/main" id="{791F7304-4182-1013-41E0-2BBF1A7E6EDD}"/>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Rectangle 14">
            <a:extLst>
              <a:ext uri="{FF2B5EF4-FFF2-40B4-BE49-F238E27FC236}">
                <a16:creationId xmlns:a16="http://schemas.microsoft.com/office/drawing/2014/main" id="{2AA957F3-1D6A-08D7-ECAB-7424DB9B11D2}"/>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TextBox 5">
            <a:extLst>
              <a:ext uri="{FF2B5EF4-FFF2-40B4-BE49-F238E27FC236}">
                <a16:creationId xmlns:a16="http://schemas.microsoft.com/office/drawing/2014/main" id="{91F5D968-425A-EEB6-0132-3F9750213A93}"/>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17" name="TextBox 1">
            <a:extLst>
              <a:ext uri="{FF2B5EF4-FFF2-40B4-BE49-F238E27FC236}">
                <a16:creationId xmlns:a16="http://schemas.microsoft.com/office/drawing/2014/main" id="{B69BD780-FB73-902F-9BC1-03B8241FAD68}"/>
              </a:ext>
            </a:extLst>
          </p:cNvPr>
          <p:cNvSpPr txBox="1">
            <a:spLocks noChangeArrowheads="1"/>
          </p:cNvSpPr>
          <p:nvPr/>
        </p:nvSpPr>
        <p:spPr bwMode="auto">
          <a:xfrm>
            <a:off x="6031895" y="6065436"/>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19" name="TextBox 5">
            <a:extLst>
              <a:ext uri="{FF2B5EF4-FFF2-40B4-BE49-F238E27FC236}">
                <a16:creationId xmlns:a16="http://schemas.microsoft.com/office/drawing/2014/main" id="{0150A8C9-0DCC-E57E-ED22-B27FEE2252D5}"/>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20" name="TextBox 5">
            <a:extLst>
              <a:ext uri="{FF2B5EF4-FFF2-40B4-BE49-F238E27FC236}">
                <a16:creationId xmlns:a16="http://schemas.microsoft.com/office/drawing/2014/main" id="{22CEE530-C904-BDC0-44D0-B02804DCE669}"/>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21" name="TextBox 5">
            <a:extLst>
              <a:ext uri="{FF2B5EF4-FFF2-40B4-BE49-F238E27FC236}">
                <a16:creationId xmlns:a16="http://schemas.microsoft.com/office/drawing/2014/main" id="{D50D3F89-5F7F-577E-319B-0F386987E897}"/>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22" name="TextBox 6">
            <a:extLst>
              <a:ext uri="{FF2B5EF4-FFF2-40B4-BE49-F238E27FC236}">
                <a16:creationId xmlns:a16="http://schemas.microsoft.com/office/drawing/2014/main" id="{70152213-3697-419F-5C2B-9092BF242552}"/>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spTree>
    <p:extLst>
      <p:ext uri="{BB962C8B-B14F-4D97-AF65-F5344CB8AC3E}">
        <p14:creationId xmlns:p14="http://schemas.microsoft.com/office/powerpoint/2010/main" val="186927291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AAAF-CCF4-1726-434E-4A416DB18C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818ECD6-4666-C7E5-3075-19B3CBB47D89}"/>
              </a:ext>
            </a:extLst>
          </p:cNvPr>
          <p:cNvSpPr/>
          <p:nvPr/>
        </p:nvSpPr>
        <p:spPr>
          <a:xfrm>
            <a:off x="76200" y="1304924"/>
            <a:ext cx="8991599" cy="547380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F058D6-AEFB-9521-0F5E-F9FE33BB3B12}"/>
              </a:ext>
            </a:extLst>
          </p:cNvPr>
          <p:cNvSpPr/>
          <p:nvPr/>
        </p:nvSpPr>
        <p:spPr>
          <a:xfrm>
            <a:off x="80283" y="79272"/>
            <a:ext cx="9027203" cy="11753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D35321DA-670C-631E-7CC4-45ABDFFC25CD}"/>
              </a:ext>
            </a:extLst>
          </p:cNvPr>
          <p:cNvSpPr>
            <a:spLocks noGrp="1" noChangeArrowheads="1"/>
          </p:cNvSpPr>
          <p:nvPr>
            <p:ph type="title"/>
          </p:nvPr>
        </p:nvSpPr>
        <p:spPr>
          <a:xfrm>
            <a:off x="152400" y="134962"/>
            <a:ext cx="8839200" cy="104298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sp>
        <p:nvSpPr>
          <p:cNvPr id="50180" name="Slide Number Placeholder 3">
            <a:extLst>
              <a:ext uri="{FF2B5EF4-FFF2-40B4-BE49-F238E27FC236}">
                <a16:creationId xmlns:a16="http://schemas.microsoft.com/office/drawing/2014/main" id="{7B34EB0D-AC96-D9E1-1B9F-08B4EABE34CC}"/>
              </a:ext>
            </a:extLst>
          </p:cNvPr>
          <p:cNvSpPr>
            <a:spLocks noGrp="1"/>
          </p:cNvSpPr>
          <p:nvPr>
            <p:ph type="sldNum" sz="quarter" idx="12"/>
          </p:nvPr>
        </p:nvSpPr>
        <p:spPr bwMode="auto">
          <a:xfrm>
            <a:off x="8687569" y="6593528"/>
            <a:ext cx="361051" cy="14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9</a:t>
            </a:r>
          </a:p>
        </p:txBody>
      </p:sp>
      <p:graphicFrame>
        <p:nvGraphicFramePr>
          <p:cNvPr id="18" name="Table 17">
            <a:extLst>
              <a:ext uri="{FF2B5EF4-FFF2-40B4-BE49-F238E27FC236}">
                <a16:creationId xmlns:a16="http://schemas.microsoft.com/office/drawing/2014/main" id="{1457518C-FEFC-9CC2-D3B2-8D0AA1DACA77}"/>
              </a:ext>
            </a:extLst>
          </p:cNvPr>
          <p:cNvGraphicFramePr>
            <a:graphicFrameLocks noGrp="1"/>
          </p:cNvGraphicFramePr>
          <p:nvPr>
            <p:extLst>
              <p:ext uri="{D42A27DB-BD31-4B8C-83A1-F6EECF244321}">
                <p14:modId xmlns:p14="http://schemas.microsoft.com/office/powerpoint/2010/main" val="2525334989"/>
              </p:ext>
            </p:extLst>
          </p:nvPr>
        </p:nvGraphicFramePr>
        <p:xfrm>
          <a:off x="200669" y="1425283"/>
          <a:ext cx="8742659" cy="2174123"/>
        </p:xfrm>
        <a:graphic>
          <a:graphicData uri="http://schemas.openxmlformats.org/drawingml/2006/table">
            <a:tbl>
              <a:tblPr/>
              <a:tblGrid>
                <a:gridCol w="331500">
                  <a:extLst>
                    <a:ext uri="{9D8B030D-6E8A-4147-A177-3AD203B41FA5}">
                      <a16:colId xmlns:a16="http://schemas.microsoft.com/office/drawing/2014/main" val="20000"/>
                    </a:ext>
                  </a:extLst>
                </a:gridCol>
                <a:gridCol w="488089">
                  <a:extLst>
                    <a:ext uri="{9D8B030D-6E8A-4147-A177-3AD203B41FA5}">
                      <a16:colId xmlns:a16="http://schemas.microsoft.com/office/drawing/2014/main" val="20001"/>
                    </a:ext>
                  </a:extLst>
                </a:gridCol>
                <a:gridCol w="444016">
                  <a:extLst>
                    <a:ext uri="{9D8B030D-6E8A-4147-A177-3AD203B41FA5}">
                      <a16:colId xmlns:a16="http://schemas.microsoft.com/office/drawing/2014/main" val="20002"/>
                    </a:ext>
                  </a:extLst>
                </a:gridCol>
                <a:gridCol w="557955">
                  <a:extLst>
                    <a:ext uri="{9D8B030D-6E8A-4147-A177-3AD203B41FA5}">
                      <a16:colId xmlns:a16="http://schemas.microsoft.com/office/drawing/2014/main" val="20003"/>
                    </a:ext>
                  </a:extLst>
                </a:gridCol>
                <a:gridCol w="1639854">
                  <a:extLst>
                    <a:ext uri="{9D8B030D-6E8A-4147-A177-3AD203B41FA5}">
                      <a16:colId xmlns:a16="http://schemas.microsoft.com/office/drawing/2014/main" val="20004"/>
                    </a:ext>
                  </a:extLst>
                </a:gridCol>
                <a:gridCol w="402556">
                  <a:extLst>
                    <a:ext uri="{9D8B030D-6E8A-4147-A177-3AD203B41FA5}">
                      <a16:colId xmlns:a16="http://schemas.microsoft.com/office/drawing/2014/main" val="20005"/>
                    </a:ext>
                  </a:extLst>
                </a:gridCol>
                <a:gridCol w="343474">
                  <a:extLst>
                    <a:ext uri="{9D8B030D-6E8A-4147-A177-3AD203B41FA5}">
                      <a16:colId xmlns:a16="http://schemas.microsoft.com/office/drawing/2014/main" val="20006"/>
                    </a:ext>
                  </a:extLst>
                </a:gridCol>
                <a:gridCol w="257477">
                  <a:extLst>
                    <a:ext uri="{9D8B030D-6E8A-4147-A177-3AD203B41FA5}">
                      <a16:colId xmlns:a16="http://schemas.microsoft.com/office/drawing/2014/main" val="20007"/>
                    </a:ext>
                  </a:extLst>
                </a:gridCol>
                <a:gridCol w="332740">
                  <a:extLst>
                    <a:ext uri="{9D8B030D-6E8A-4147-A177-3AD203B41FA5}">
                      <a16:colId xmlns:a16="http://schemas.microsoft.com/office/drawing/2014/main" val="20008"/>
                    </a:ext>
                  </a:extLst>
                </a:gridCol>
                <a:gridCol w="390211">
                  <a:extLst>
                    <a:ext uri="{9D8B030D-6E8A-4147-A177-3AD203B41FA5}">
                      <a16:colId xmlns:a16="http://schemas.microsoft.com/office/drawing/2014/main" val="20009"/>
                    </a:ext>
                  </a:extLst>
                </a:gridCol>
                <a:gridCol w="398807">
                  <a:extLst>
                    <a:ext uri="{9D8B030D-6E8A-4147-A177-3AD203B41FA5}">
                      <a16:colId xmlns:a16="http://schemas.microsoft.com/office/drawing/2014/main" val="20010"/>
                    </a:ext>
                  </a:extLst>
                </a:gridCol>
                <a:gridCol w="287876">
                  <a:extLst>
                    <a:ext uri="{9D8B030D-6E8A-4147-A177-3AD203B41FA5}">
                      <a16:colId xmlns:a16="http://schemas.microsoft.com/office/drawing/2014/main" val="20011"/>
                    </a:ext>
                  </a:extLst>
                </a:gridCol>
                <a:gridCol w="391460">
                  <a:extLst>
                    <a:ext uri="{9D8B030D-6E8A-4147-A177-3AD203B41FA5}">
                      <a16:colId xmlns:a16="http://schemas.microsoft.com/office/drawing/2014/main" val="20012"/>
                    </a:ext>
                  </a:extLst>
                </a:gridCol>
                <a:gridCol w="297129">
                  <a:extLst>
                    <a:ext uri="{9D8B030D-6E8A-4147-A177-3AD203B41FA5}">
                      <a16:colId xmlns:a16="http://schemas.microsoft.com/office/drawing/2014/main" val="20013"/>
                    </a:ext>
                  </a:extLst>
                </a:gridCol>
                <a:gridCol w="383392">
                  <a:extLst>
                    <a:ext uri="{9D8B030D-6E8A-4147-A177-3AD203B41FA5}">
                      <a16:colId xmlns:a16="http://schemas.microsoft.com/office/drawing/2014/main" val="20014"/>
                    </a:ext>
                  </a:extLst>
                </a:gridCol>
                <a:gridCol w="250091">
                  <a:extLst>
                    <a:ext uri="{9D8B030D-6E8A-4147-A177-3AD203B41FA5}">
                      <a16:colId xmlns:a16="http://schemas.microsoft.com/office/drawing/2014/main" val="20015"/>
                    </a:ext>
                  </a:extLst>
                </a:gridCol>
                <a:gridCol w="334581">
                  <a:extLst>
                    <a:ext uri="{9D8B030D-6E8A-4147-A177-3AD203B41FA5}">
                      <a16:colId xmlns:a16="http://schemas.microsoft.com/office/drawing/2014/main" val="20016"/>
                    </a:ext>
                  </a:extLst>
                </a:gridCol>
                <a:gridCol w="300422">
                  <a:extLst>
                    <a:ext uri="{9D8B030D-6E8A-4147-A177-3AD203B41FA5}">
                      <a16:colId xmlns:a16="http://schemas.microsoft.com/office/drawing/2014/main" val="20017"/>
                    </a:ext>
                  </a:extLst>
                </a:gridCol>
                <a:gridCol w="338096">
                  <a:extLst>
                    <a:ext uri="{9D8B030D-6E8A-4147-A177-3AD203B41FA5}">
                      <a16:colId xmlns:a16="http://schemas.microsoft.com/office/drawing/2014/main" val="20018"/>
                    </a:ext>
                  </a:extLst>
                </a:gridCol>
                <a:gridCol w="572933">
                  <a:extLst>
                    <a:ext uri="{9D8B030D-6E8A-4147-A177-3AD203B41FA5}">
                      <a16:colId xmlns:a16="http://schemas.microsoft.com/office/drawing/2014/main" val="20019"/>
                    </a:ext>
                  </a:extLst>
                </a:gridCol>
              </a:tblGrid>
              <a:tr h="292501">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Removals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159245">
                <a:tc gridSpan="20">
                  <a:txBody>
                    <a:bodyPr/>
                    <a:lstStyle/>
                    <a:p>
                      <a:pPr algn="ctr" fontAlgn="b"/>
                      <a:r>
                        <a:rPr lang="en-US" sz="800" b="1" i="0" u="none" strike="noStrike" dirty="0">
                          <a:solidFill>
                            <a:srgbClr val="000000"/>
                          </a:solidFill>
                          <a:effectLst/>
                          <a:latin typeface="Century Gothic" panose="020B0502020202020204" pitchFamily="34" charset="0"/>
                        </a:rPr>
                        <a:t>2024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tc hMerge="1">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5DC"/>
                    </a:solidFill>
                  </a:tcPr>
                </a:tc>
                <a:extLst>
                  <a:ext uri="{0D108BD9-81ED-4DB2-BD59-A6C34878D82A}">
                    <a16:rowId xmlns:a16="http://schemas.microsoft.com/office/drawing/2014/main" val="463722124"/>
                  </a:ext>
                </a:extLst>
              </a:tr>
              <a:tr h="323687">
                <a:tc>
                  <a:txBody>
                    <a:bodyPr/>
                    <a:lstStyle/>
                    <a:p>
                      <a:pPr algn="ctr" fontAlgn="b"/>
                      <a:r>
                        <a:rPr lang="en-US" sz="500" b="0" i="0" u="none" strike="noStrike" dirty="0">
                          <a:solidFill>
                            <a:srgbClr val="000000"/>
                          </a:solidFill>
                          <a:effectLst/>
                          <a:latin typeface="Century Gothic" panose="020B0502020202020204" pitchFamily="34" charset="0"/>
                        </a:rPr>
                        <a:t>70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RGP/EMA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BPMB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Intracoastal Waterway - West Bay Subbasin (SWWBCU)</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SAJ-2024-01804; 0274929-011-EA/03 Panama City Beach Hospital  Phase 1B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23.86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2.53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10.12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1.4 WRAP      1.35 UMAM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4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323687">
                <a:tc>
                  <a:txBody>
                    <a:bodyPr/>
                    <a:lstStyle/>
                    <a:p>
                      <a:pPr algn="ctr" fontAlgn="b"/>
                      <a:r>
                        <a:rPr lang="en-US" sz="500" b="0" i="0" u="none" strike="noStrike" dirty="0">
                          <a:solidFill>
                            <a:srgbClr val="000000"/>
                          </a:solidFill>
                          <a:effectLst/>
                          <a:latin typeface="Century Gothic" panose="020B0502020202020204" pitchFamily="34" charset="0"/>
                        </a:rPr>
                        <a:t>71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94BA"/>
                    </a:solidFill>
                  </a:tcPr>
                </a:tc>
                <a:tc>
                  <a:txBody>
                    <a:bodyPr/>
                    <a:lstStyle/>
                    <a:p>
                      <a:pPr algn="ctr" fontAlgn="b"/>
                      <a:r>
                        <a:rPr lang="en-US" sz="500" b="0" i="0" u="none" strike="noStrike" dirty="0">
                          <a:solidFill>
                            <a:srgbClr val="000000"/>
                          </a:solidFill>
                          <a:effectLst/>
                          <a:latin typeface="Century Gothic" panose="020B0502020202020204" pitchFamily="34" charset="0"/>
                        </a:rPr>
                        <a:t>RGP/EMA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BPMB</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500" b="0" i="0" u="none" strike="noStrike" dirty="0">
                          <a:solidFill>
                            <a:srgbClr val="000000"/>
                          </a:solidFill>
                          <a:effectLst/>
                          <a:latin typeface="Century Gothic" panose="020B0502020202020204" pitchFamily="34" charset="0"/>
                        </a:rPr>
                        <a:t>Intracoastal Waterway - West Bay Subbasin (SWWBCU)</a:t>
                      </a:r>
                    </a:p>
                    <a:p>
                      <a:pPr algn="ctr" fontAlgn="b"/>
                      <a:endParaRPr lang="en-US" sz="500" b="0"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SAJ-2024-02558</a:t>
                      </a:r>
                      <a:r>
                        <a:rPr lang="en-US" sz="500" b="0" i="0" u="none" strike="noStrike">
                          <a:solidFill>
                            <a:srgbClr val="000000"/>
                          </a:solidFill>
                          <a:effectLst/>
                          <a:latin typeface="Century Gothic" panose="020B0502020202020204" pitchFamily="34" charset="0"/>
                        </a:rPr>
                        <a:t>; 0209847-030-EM/03; 0209847-029-EA/03 </a:t>
                      </a:r>
                      <a:r>
                        <a:rPr lang="en-US" sz="500" b="0" i="0" u="none" strike="noStrike" dirty="0">
                          <a:solidFill>
                            <a:srgbClr val="000000"/>
                          </a:solidFill>
                          <a:effectLst/>
                          <a:latin typeface="Century Gothic" panose="020B0502020202020204" pitchFamily="34" charset="0"/>
                        </a:rPr>
                        <a:t>TES Concrete Plant</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94BA"/>
                    </a:solidFill>
                  </a:tcPr>
                </a:tc>
                <a:tc>
                  <a:txBody>
                    <a:bodyPr/>
                    <a:lstStyle/>
                    <a:p>
                      <a:pPr algn="ctr" fontAlgn="b"/>
                      <a:r>
                        <a:rPr lang="en-US" sz="500" b="0" i="0" u="none" strike="noStrike" dirty="0">
                          <a:solidFill>
                            <a:srgbClr val="000000"/>
                          </a:solidFill>
                          <a:effectLst/>
                          <a:latin typeface="Century Gothic" panose="020B0502020202020204" pitchFamily="34" charset="0"/>
                        </a:rPr>
                        <a:t>8.58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1.85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0.23 WRAP 0.19</a:t>
                      </a:r>
                    </a:p>
                    <a:p>
                      <a:pPr algn="ctr" fontAlgn="b"/>
                      <a:r>
                        <a:rPr lang="en-US" sz="500" b="0" i="0" u="none" strike="noStrike" dirty="0">
                          <a:solidFill>
                            <a:srgbClr val="000000"/>
                          </a:solidFill>
                          <a:effectLst/>
                          <a:latin typeface="Century Gothic" panose="020B0502020202020204" pitchFamily="34" charset="0"/>
                        </a:rPr>
                        <a:t>UMAM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4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867897420"/>
                  </a:ext>
                </a:extLst>
              </a:tr>
              <a:tr h="336055">
                <a:tc>
                  <a:txBody>
                    <a:bodyPr/>
                    <a:lstStyle/>
                    <a:p>
                      <a:pPr algn="ctr" fontAlgn="b"/>
                      <a:r>
                        <a:rPr lang="en-US" sz="500" b="0" i="0" u="none" strike="noStrike" dirty="0">
                          <a:solidFill>
                            <a:srgbClr val="000000"/>
                          </a:solidFill>
                          <a:effectLst/>
                          <a:latin typeface="Century Gothic" panose="020B0502020202020204" pitchFamily="34" charset="0"/>
                        </a:rPr>
                        <a:t>72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Peach Creek (PWSFCU)</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pt-BR" sz="500" b="0" i="0" u="none" strike="noStrike" dirty="0">
                          <a:solidFill>
                            <a:srgbClr val="000000"/>
                          </a:solidFill>
                          <a:effectLst/>
                          <a:latin typeface="Century Gothic" panose="020B0502020202020204" pitchFamily="34" charset="0"/>
                        </a:rPr>
                        <a:t>0453915-001-EA/66 Art Park Residential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45.43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2.77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2.77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2.77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42.66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11.08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6.86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1.47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4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116703991"/>
                  </a:ext>
                </a:extLst>
              </a:tr>
              <a:tr h="336055">
                <a:tc>
                  <a:txBody>
                    <a:bodyPr/>
                    <a:lstStyle/>
                    <a:p>
                      <a:pPr algn="ctr" fontAlgn="b"/>
                      <a:r>
                        <a:rPr lang="en-US" sz="500" b="0" i="0" u="none" strike="noStrike" dirty="0">
                          <a:solidFill>
                            <a:srgbClr val="000000"/>
                          </a:solidFill>
                          <a:effectLst/>
                          <a:latin typeface="Century Gothic" panose="020B0502020202020204" pitchFamily="34" charset="0"/>
                        </a:rPr>
                        <a:t>73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500" b="0" i="0" u="none" strike="noStrike" dirty="0">
                          <a:solidFill>
                            <a:srgbClr val="000000"/>
                          </a:solidFill>
                          <a:effectLst/>
                          <a:latin typeface="Century Gothic" panose="020B0502020202020204" pitchFamily="34" charset="0"/>
                        </a:rPr>
                        <a:t>Peach Creek (PWSFCU)</a:t>
                      </a:r>
                    </a:p>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pt-BR" sz="500" b="0" i="0" u="none" strike="noStrike" dirty="0">
                          <a:solidFill>
                            <a:srgbClr val="000000"/>
                          </a:solidFill>
                          <a:effectLst/>
                          <a:latin typeface="Century Gothic" panose="020B0502020202020204" pitchFamily="34" charset="0"/>
                        </a:rPr>
                        <a:t>0396442-003-EA/66 South Walton </a:t>
                      </a:r>
                      <a:r>
                        <a:rPr lang="pt-BR" sz="500" b="0" i="0" u="none" strike="noStrike" dirty="0" err="1">
                          <a:solidFill>
                            <a:srgbClr val="000000"/>
                          </a:solidFill>
                          <a:effectLst/>
                          <a:latin typeface="Century Gothic" panose="020B0502020202020204" pitchFamily="34" charset="0"/>
                        </a:rPr>
                        <a:t>Commerce</a:t>
                      </a:r>
                      <a:r>
                        <a:rPr lang="pt-BR" sz="500" b="0" i="0" u="none" strike="noStrike" dirty="0">
                          <a:solidFill>
                            <a:srgbClr val="000000"/>
                          </a:solidFill>
                          <a:effectLst/>
                          <a:latin typeface="Century Gothic" panose="020B0502020202020204" pitchFamily="34" charset="0"/>
                        </a:rPr>
                        <a:t> Park </a:t>
                      </a:r>
                      <a:r>
                        <a:rPr lang="pt-BR" sz="500" b="0" i="0" u="none" strike="noStrike" dirty="0" err="1">
                          <a:solidFill>
                            <a:srgbClr val="000000"/>
                          </a:solidFill>
                          <a:effectLst/>
                          <a:latin typeface="Century Gothic" panose="020B0502020202020204" pitchFamily="34" charset="0"/>
                        </a:rPr>
                        <a:t>Phase</a:t>
                      </a:r>
                      <a:r>
                        <a:rPr lang="pt-BR" sz="500" b="0" i="0" u="none" strike="noStrike" dirty="0">
                          <a:solidFill>
                            <a:srgbClr val="000000"/>
                          </a:solidFill>
                          <a:effectLst/>
                          <a:latin typeface="Century Gothic" panose="020B0502020202020204" pitchFamily="34" charset="0"/>
                        </a:rPr>
                        <a:t> 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102.46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41.07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0.52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20.42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62.49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40.97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15.47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0.66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4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A6C1"/>
                    </a:solidFill>
                  </a:tcPr>
                </a:tc>
                <a:extLst>
                  <a:ext uri="{0D108BD9-81ED-4DB2-BD59-A6C34878D82A}">
                    <a16:rowId xmlns:a16="http://schemas.microsoft.com/office/drawing/2014/main" val="1379707368"/>
                  </a:ext>
                </a:extLst>
              </a:tr>
              <a:tr h="336055">
                <a:tc>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pt-BR" sz="600" b="1" i="0" u="none" strike="noStrike" dirty="0">
                          <a:solidFill>
                            <a:srgbClr val="000000"/>
                          </a:solidFill>
                          <a:effectLst/>
                          <a:latin typeface="Century Gothic" panose="020B0502020202020204" pitchFamily="34" charset="0"/>
                        </a:rPr>
                        <a:t>Totals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4744.42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430.82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25.49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1122.205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377.365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16.29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1479.455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3114.395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1015.19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1040.99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101.52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1131.205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242.39 WRAP 158.287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1" i="0" u="none" strike="noStrike" dirty="0">
                          <a:solidFill>
                            <a:srgbClr val="000000"/>
                          </a:solidFill>
                          <a:effectLst/>
                          <a:latin typeface="Century Gothic" panose="020B0502020202020204" pitchFamily="34" charset="0"/>
                        </a:rPr>
                        <a:t>16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endParaRPr lang="en-US" sz="400" b="0" i="0" u="none" strike="noStrike" dirty="0">
                        <a:solidFill>
                          <a:srgbClr val="000000"/>
                        </a:solidFill>
                        <a:effectLst/>
                        <a:highlight>
                          <a:srgbClr val="FFFF00"/>
                        </a:highligh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bl>
          </a:graphicData>
        </a:graphic>
      </p:graphicFrame>
      <p:sp>
        <p:nvSpPr>
          <p:cNvPr id="9" name="TextBox 8">
            <a:extLst>
              <a:ext uri="{FF2B5EF4-FFF2-40B4-BE49-F238E27FC236}">
                <a16:creationId xmlns:a16="http://schemas.microsoft.com/office/drawing/2014/main" id="{3FA2D428-E44C-8725-4BDE-521C6FB174A9}"/>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2" name="Table 1">
            <a:extLst>
              <a:ext uri="{FF2B5EF4-FFF2-40B4-BE49-F238E27FC236}">
                <a16:creationId xmlns:a16="http://schemas.microsoft.com/office/drawing/2014/main" id="{D103B9BC-B8A1-D171-A194-332F583F32D4}"/>
              </a:ext>
            </a:extLst>
          </p:cNvPr>
          <p:cNvGraphicFramePr>
            <a:graphicFrameLocks noGrp="1"/>
          </p:cNvGraphicFramePr>
          <p:nvPr>
            <p:extLst>
              <p:ext uri="{D42A27DB-BD31-4B8C-83A1-F6EECF244321}">
                <p14:modId xmlns:p14="http://schemas.microsoft.com/office/powerpoint/2010/main" val="1154368331"/>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3" name="Table 2">
            <a:extLst>
              <a:ext uri="{FF2B5EF4-FFF2-40B4-BE49-F238E27FC236}">
                <a16:creationId xmlns:a16="http://schemas.microsoft.com/office/drawing/2014/main" id="{5FF9D368-DDF5-25EB-88DC-AA99A3E3CD4D}"/>
              </a:ext>
            </a:extLst>
          </p:cNvPr>
          <p:cNvGraphicFramePr>
            <a:graphicFrameLocks noGrp="1"/>
          </p:cNvGraphicFramePr>
          <p:nvPr>
            <p:extLst>
              <p:ext uri="{D42A27DB-BD31-4B8C-83A1-F6EECF244321}">
                <p14:modId xmlns:p14="http://schemas.microsoft.com/office/powerpoint/2010/main" val="3295111977"/>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4A6CA694-584C-F471-B543-7DDFA2FC5FB7}"/>
              </a:ext>
            </a:extLst>
          </p:cNvPr>
          <p:cNvGraphicFramePr>
            <a:graphicFrameLocks noGrp="1"/>
          </p:cNvGraphicFramePr>
          <p:nvPr>
            <p:extLst>
              <p:ext uri="{D42A27DB-BD31-4B8C-83A1-F6EECF244321}">
                <p14:modId xmlns:p14="http://schemas.microsoft.com/office/powerpoint/2010/main" val="2604044954"/>
              </p:ext>
            </p:extLst>
          </p:nvPr>
        </p:nvGraphicFramePr>
        <p:xfrm>
          <a:off x="3660079" y="5911090"/>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5" name="Table 4">
            <a:extLst>
              <a:ext uri="{FF2B5EF4-FFF2-40B4-BE49-F238E27FC236}">
                <a16:creationId xmlns:a16="http://schemas.microsoft.com/office/drawing/2014/main" id="{C35EEC32-E4E6-A48F-8DA8-6BD97753DDEB}"/>
              </a:ext>
            </a:extLst>
          </p:cNvPr>
          <p:cNvGraphicFramePr>
            <a:graphicFrameLocks noGrp="1"/>
          </p:cNvGraphicFramePr>
          <p:nvPr>
            <p:extLst>
              <p:ext uri="{D42A27DB-BD31-4B8C-83A1-F6EECF244321}">
                <p14:modId xmlns:p14="http://schemas.microsoft.com/office/powerpoint/2010/main" val="3560824506"/>
              </p:ext>
            </p:extLst>
          </p:nvPr>
        </p:nvGraphicFramePr>
        <p:xfrm>
          <a:off x="3658991" y="6440683"/>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A2F6F93B-B00A-022E-4B8D-E3EB4A209194}"/>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281D04C7-A18E-2B56-A010-969B2D786900}"/>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4F8C29E0-E8B4-5699-4ED9-7D0DD2814CF3}"/>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BFD1ACB0-26D3-DC42-DC98-22A72C0CBEF0}"/>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ectangle 12">
            <a:extLst>
              <a:ext uri="{FF2B5EF4-FFF2-40B4-BE49-F238E27FC236}">
                <a16:creationId xmlns:a16="http://schemas.microsoft.com/office/drawing/2014/main" id="{97C61D8B-BA15-8EBC-5565-A9C4390D5363}"/>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Rectangle 13">
            <a:extLst>
              <a:ext uri="{FF2B5EF4-FFF2-40B4-BE49-F238E27FC236}">
                <a16:creationId xmlns:a16="http://schemas.microsoft.com/office/drawing/2014/main" id="{81AD7E60-CCD2-E103-CD00-F8D1F10549B7}"/>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TextBox 5">
            <a:extLst>
              <a:ext uri="{FF2B5EF4-FFF2-40B4-BE49-F238E27FC236}">
                <a16:creationId xmlns:a16="http://schemas.microsoft.com/office/drawing/2014/main" id="{95CCB84A-D353-FA33-7D3B-71C1E23D8669}"/>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16" name="TextBox 1">
            <a:extLst>
              <a:ext uri="{FF2B5EF4-FFF2-40B4-BE49-F238E27FC236}">
                <a16:creationId xmlns:a16="http://schemas.microsoft.com/office/drawing/2014/main" id="{6E827CE5-E6FA-1A89-317E-8A1E9BBDCA2B}"/>
              </a:ext>
            </a:extLst>
          </p:cNvPr>
          <p:cNvSpPr txBox="1">
            <a:spLocks noChangeArrowheads="1"/>
          </p:cNvSpPr>
          <p:nvPr/>
        </p:nvSpPr>
        <p:spPr bwMode="auto">
          <a:xfrm>
            <a:off x="5987445" y="6071287"/>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17" name="TextBox 5">
            <a:extLst>
              <a:ext uri="{FF2B5EF4-FFF2-40B4-BE49-F238E27FC236}">
                <a16:creationId xmlns:a16="http://schemas.microsoft.com/office/drawing/2014/main" id="{E0CC3A21-8224-B5E5-67EE-56629E808C9A}"/>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19" name="TextBox 5">
            <a:extLst>
              <a:ext uri="{FF2B5EF4-FFF2-40B4-BE49-F238E27FC236}">
                <a16:creationId xmlns:a16="http://schemas.microsoft.com/office/drawing/2014/main" id="{0CE77F2D-736A-01A6-32D7-A00C49DFD051}"/>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20" name="TextBox 5">
            <a:extLst>
              <a:ext uri="{FF2B5EF4-FFF2-40B4-BE49-F238E27FC236}">
                <a16:creationId xmlns:a16="http://schemas.microsoft.com/office/drawing/2014/main" id="{45E23D71-074B-CEC0-179D-4D60902DF1E2}"/>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21" name="TextBox 6">
            <a:extLst>
              <a:ext uri="{FF2B5EF4-FFF2-40B4-BE49-F238E27FC236}">
                <a16:creationId xmlns:a16="http://schemas.microsoft.com/office/drawing/2014/main" id="{5CE4B0B5-9630-EAC3-5951-3DAA0C57EFBE}"/>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sp>
        <p:nvSpPr>
          <p:cNvPr id="22" name="TextBox 21">
            <a:extLst>
              <a:ext uri="{FF2B5EF4-FFF2-40B4-BE49-F238E27FC236}">
                <a16:creationId xmlns:a16="http://schemas.microsoft.com/office/drawing/2014/main" id="{6A3371BC-1201-7306-8651-B4A3435B089F}"/>
              </a:ext>
            </a:extLst>
          </p:cNvPr>
          <p:cNvSpPr txBox="1"/>
          <p:nvPr/>
        </p:nvSpPr>
        <p:spPr>
          <a:xfrm>
            <a:off x="152400" y="3661791"/>
            <a:ext cx="5669280" cy="184666"/>
          </a:xfrm>
          <a:prstGeom prst="rect">
            <a:avLst/>
          </a:prstGeom>
          <a:noFill/>
        </p:spPr>
        <p:txBody>
          <a:bodyPr wrap="square" rtlCol="0">
            <a:spAutoFit/>
          </a:bodyPr>
          <a:lstStyle/>
          <a:p>
            <a:r>
              <a:rPr lang="en-US" sz="600" dirty="0">
                <a:latin typeface="Century Gothic" panose="020B0502020202020204" pitchFamily="34" charset="0"/>
              </a:rPr>
              <a:t>*For TES Concrete Plant, 9.6 acres of altered wetlands were previously authorized under Panama City Beach Commerce Park  SAJ-2004-3965 in 2004</a:t>
            </a:r>
          </a:p>
        </p:txBody>
      </p:sp>
      <p:sp>
        <p:nvSpPr>
          <p:cNvPr id="23" name="Rectangle 1">
            <a:extLst>
              <a:ext uri="{FF2B5EF4-FFF2-40B4-BE49-F238E27FC236}">
                <a16:creationId xmlns:a16="http://schemas.microsoft.com/office/drawing/2014/main" id="{82C872C3-F5FA-DC00-7F5A-6903C02D23C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ptos" panose="020B0004020202020204" pitchFamily="34" charset="0"/>
              </a:rPr>
              <a:t>SAJ-2004-3965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
            <a:extLst>
              <a:ext uri="{FF2B5EF4-FFF2-40B4-BE49-F238E27FC236}">
                <a16:creationId xmlns:a16="http://schemas.microsoft.com/office/drawing/2014/main" id="{37E7546F-7514-BC60-31F6-263F1EABAA14}"/>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ptos" panose="020B0004020202020204" pitchFamily="34" charset="0"/>
              </a:rPr>
              <a:t>SAJ-2004-3965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78937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80283" y="1340531"/>
            <a:ext cx="8983434" cy="544285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0FADFB-7765-432C-8475-4BCA172CC78D}"/>
              </a:ext>
            </a:extLst>
          </p:cNvPr>
          <p:cNvSpPr/>
          <p:nvPr/>
        </p:nvSpPr>
        <p:spPr>
          <a:xfrm>
            <a:off x="87465" y="110219"/>
            <a:ext cx="8976252" cy="116025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p:txBody>
          <a:bodyPr/>
          <a:lstStyle/>
          <a:p>
            <a:pPr algn="r" eaLnBrk="1" hangingPunct="1"/>
            <a:r>
              <a:rPr lang="en-US" altLang="en-US" sz="2400" b="0" dirty="0">
                <a:ln>
                  <a:noFill/>
                </a:ln>
                <a:latin typeface="Times New Roman" panose="02020603050405020304" pitchFamily="18" charset="0"/>
                <a:cs typeface="Times New Roman" panose="02020603050405020304" pitchFamily="18" charset="0"/>
              </a:rPr>
              <a:t>2024 Sub-Basin Ledger</a:t>
            </a:r>
          </a:p>
        </p:txBody>
      </p:sp>
      <p:graphicFrame>
        <p:nvGraphicFramePr>
          <p:cNvPr id="8" name="Table 11">
            <a:extLst>
              <a:ext uri="{FF2B5EF4-FFF2-40B4-BE49-F238E27FC236}">
                <a16:creationId xmlns:a16="http://schemas.microsoft.com/office/drawing/2014/main" id="{18E7423B-E012-7287-776C-DD22F4CDB91D}"/>
              </a:ext>
            </a:extLst>
          </p:cNvPr>
          <p:cNvGraphicFramePr>
            <a:graphicFrameLocks noGrp="1"/>
          </p:cNvGraphicFramePr>
          <p:nvPr>
            <p:ph type="tbl" idx="1"/>
            <p:extLst>
              <p:ext uri="{D42A27DB-BD31-4B8C-83A1-F6EECF244321}">
                <p14:modId xmlns:p14="http://schemas.microsoft.com/office/powerpoint/2010/main" val="874382646"/>
              </p:ext>
            </p:extLst>
          </p:nvPr>
        </p:nvGraphicFramePr>
        <p:xfrm>
          <a:off x="295523" y="2349181"/>
          <a:ext cx="8552953" cy="2159637"/>
        </p:xfrm>
        <a:graphic>
          <a:graphicData uri="http://schemas.openxmlformats.org/drawingml/2006/table">
            <a:tbl>
              <a:tblPr firstRow="1" bandRow="1">
                <a:tableStyleId>{5C22544A-7EE6-4342-B048-85BDC9FD1C3A}</a:tableStyleId>
              </a:tblPr>
              <a:tblGrid>
                <a:gridCol w="1905366">
                  <a:extLst>
                    <a:ext uri="{9D8B030D-6E8A-4147-A177-3AD203B41FA5}">
                      <a16:colId xmlns:a16="http://schemas.microsoft.com/office/drawing/2014/main" val="1985811841"/>
                    </a:ext>
                  </a:extLst>
                </a:gridCol>
                <a:gridCol w="594191">
                  <a:extLst>
                    <a:ext uri="{9D8B030D-6E8A-4147-A177-3AD203B41FA5}">
                      <a16:colId xmlns:a16="http://schemas.microsoft.com/office/drawing/2014/main" val="3450548375"/>
                    </a:ext>
                  </a:extLst>
                </a:gridCol>
                <a:gridCol w="617343">
                  <a:extLst>
                    <a:ext uri="{9D8B030D-6E8A-4147-A177-3AD203B41FA5}">
                      <a16:colId xmlns:a16="http://schemas.microsoft.com/office/drawing/2014/main" val="3901404979"/>
                    </a:ext>
                  </a:extLst>
                </a:gridCol>
                <a:gridCol w="555607">
                  <a:extLst>
                    <a:ext uri="{9D8B030D-6E8A-4147-A177-3AD203B41FA5}">
                      <a16:colId xmlns:a16="http://schemas.microsoft.com/office/drawing/2014/main" val="2691288681"/>
                    </a:ext>
                  </a:extLst>
                </a:gridCol>
                <a:gridCol w="686794">
                  <a:extLst>
                    <a:ext uri="{9D8B030D-6E8A-4147-A177-3AD203B41FA5}">
                      <a16:colId xmlns:a16="http://schemas.microsoft.com/office/drawing/2014/main" val="3610789336"/>
                    </a:ext>
                  </a:extLst>
                </a:gridCol>
                <a:gridCol w="578757">
                  <a:extLst>
                    <a:ext uri="{9D8B030D-6E8A-4147-A177-3AD203B41FA5}">
                      <a16:colId xmlns:a16="http://schemas.microsoft.com/office/drawing/2014/main" val="2027664747"/>
                    </a:ext>
                  </a:extLst>
                </a:gridCol>
                <a:gridCol w="580147">
                  <a:extLst>
                    <a:ext uri="{9D8B030D-6E8A-4147-A177-3AD203B41FA5}">
                      <a16:colId xmlns:a16="http://schemas.microsoft.com/office/drawing/2014/main" val="4019395339"/>
                    </a:ext>
                  </a:extLst>
                </a:gridCol>
                <a:gridCol w="523353">
                  <a:extLst>
                    <a:ext uri="{9D8B030D-6E8A-4147-A177-3AD203B41FA5}">
                      <a16:colId xmlns:a16="http://schemas.microsoft.com/office/drawing/2014/main" val="1514078070"/>
                    </a:ext>
                  </a:extLst>
                </a:gridCol>
                <a:gridCol w="439856">
                  <a:extLst>
                    <a:ext uri="{9D8B030D-6E8A-4147-A177-3AD203B41FA5}">
                      <a16:colId xmlns:a16="http://schemas.microsoft.com/office/drawing/2014/main" val="1519437560"/>
                    </a:ext>
                  </a:extLst>
                </a:gridCol>
                <a:gridCol w="1049483">
                  <a:extLst>
                    <a:ext uri="{9D8B030D-6E8A-4147-A177-3AD203B41FA5}">
                      <a16:colId xmlns:a16="http://schemas.microsoft.com/office/drawing/2014/main" val="131480289"/>
                    </a:ext>
                  </a:extLst>
                </a:gridCol>
                <a:gridCol w="1022056">
                  <a:extLst>
                    <a:ext uri="{9D8B030D-6E8A-4147-A177-3AD203B41FA5}">
                      <a16:colId xmlns:a16="http://schemas.microsoft.com/office/drawing/2014/main" val="1115116940"/>
                    </a:ext>
                  </a:extLst>
                </a:gridCol>
              </a:tblGrid>
              <a:tr h="358510">
                <a:tc gridSpan="11">
                  <a:txBody>
                    <a:bodyPr/>
                    <a:lstStyle/>
                    <a:p>
                      <a:pPr algn="l"/>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2024 Sub-Basin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a:solidFill>
                      <a:schemeClr val="accent3">
                        <a:lumMod val="40000"/>
                        <a:lumOff val="60000"/>
                      </a:schemeClr>
                    </a:solidFill>
                  </a:tcPr>
                </a:tc>
                <a:tc hMerge="1">
                  <a:txBody>
                    <a:bodyPr/>
                    <a:lstStyle/>
                    <a:p>
                      <a:endParaRPr lang="en-US" dirty="0"/>
                    </a:p>
                  </a:txBody>
                  <a:tcPr>
                    <a:solidFill>
                      <a:schemeClr val="bg2"/>
                    </a:solidFill>
                  </a:tcPr>
                </a:tc>
                <a:tc hMerge="1">
                  <a:txBody>
                    <a:bodyPr/>
                    <a:lstStyle/>
                    <a:p>
                      <a:r>
                        <a:rPr lang="en-US" dirty="0">
                          <a:solidFill>
                            <a:schemeClr val="tx1"/>
                          </a:solidFill>
                        </a:rPr>
                        <a:t>Sub Basin Ledger</a:t>
                      </a:r>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96620456"/>
                  </a:ext>
                </a:extLst>
              </a:tr>
              <a:tr h="328634">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Subbasin</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Change ?</a:t>
                      </a:r>
                    </a:p>
                  </a:txBody>
                  <a:tcPr>
                    <a:solidFill>
                      <a:schemeClr val="bg2"/>
                    </a:solidFill>
                  </a:tcPr>
                </a:tc>
                <a:tc>
                  <a:txBody>
                    <a:bodyPr/>
                    <a:lstStyle/>
                    <a:p>
                      <a:r>
                        <a:rPr lang="en-US" sz="800" b="1" dirty="0">
                          <a:latin typeface="Calibri" panose="020F0502020204030204" pitchFamily="34" charset="0"/>
                          <a:ea typeface="Calibri" panose="020F0502020204030204" pitchFamily="34" charset="0"/>
                          <a:cs typeface="Calibri" panose="020F0502020204030204" pitchFamily="34" charset="0"/>
                        </a:rPr>
                        <a:t>Total Ac</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Alt</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HQ</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Alt IMP</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HQ IMP</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Alt Remain</a:t>
                      </a:r>
                    </a:p>
                  </a:txBody>
                  <a:tcP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Total HQ Remain</a:t>
                      </a:r>
                    </a:p>
                  </a:txBody>
                  <a:tcPr>
                    <a:solidFill>
                      <a:schemeClr val="bg2"/>
                    </a:solidFill>
                  </a:tcPr>
                </a:tc>
                <a:extLst>
                  <a:ext uri="{0D108BD9-81ED-4DB2-BD59-A6C34878D82A}">
                    <a16:rowId xmlns:a16="http://schemas.microsoft.com/office/drawing/2014/main" val="226857477"/>
                  </a:ext>
                </a:extLst>
              </a:tr>
              <a:tr h="279152">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Alligator Bayou-Botheration Bay Frontal </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N</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1,850.11</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1,043.18</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234.78</a:t>
                      </a:r>
                    </a:p>
                  </a:txBody>
                  <a:tcP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39.88</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3.82%</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0.69</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0.29%</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1,003.30</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234.09</a:t>
                      </a:r>
                    </a:p>
                  </a:txBody>
                  <a:tcPr marL="7620" marR="7620" marT="7620" marB="0" anchor="ctr">
                    <a:solidFill>
                      <a:schemeClr val="bg2"/>
                    </a:solidFill>
                  </a:tcPr>
                </a:tc>
                <a:extLst>
                  <a:ext uri="{0D108BD9-81ED-4DB2-BD59-A6C34878D82A}">
                    <a16:rowId xmlns:a16="http://schemas.microsoft.com/office/drawing/2014/main" val="3885011144"/>
                  </a:ext>
                </a:extLst>
              </a:tr>
              <a:tr h="247334">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Eastern Lake Phillips Inlet Frontal</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N</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4,539.63</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1,164.01</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821.68</a:t>
                      </a:r>
                    </a:p>
                  </a:txBody>
                  <a:tcP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33.95</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2.91%</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3.35</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0.41%</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1,130.06</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818.33</a:t>
                      </a:r>
                    </a:p>
                  </a:txBody>
                  <a:tcPr marL="7620" marR="7620" marT="7620" marB="0" anchor="ctr">
                    <a:solidFill>
                      <a:schemeClr val="bg2"/>
                    </a:solidFill>
                  </a:tcPr>
                </a:tc>
                <a:extLst>
                  <a:ext uri="{0D108BD9-81ED-4DB2-BD59-A6C34878D82A}">
                    <a16:rowId xmlns:a16="http://schemas.microsoft.com/office/drawing/2014/main" val="2917687331"/>
                  </a:ext>
                </a:extLst>
              </a:tr>
              <a:tr h="261551">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Intercoastal Waterway West Bay</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Y</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8,431.63</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3,562.78</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2,002.21</a:t>
                      </a:r>
                    </a:p>
                  </a:txBody>
                  <a:tcP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143.82</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4.04%</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14.33</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0.72%</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3,418.96</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1,987.88</a:t>
                      </a:r>
                    </a:p>
                  </a:txBody>
                  <a:tcPr marL="7620" marR="7620" marT="7620" marB="0" anchor="ctr">
                    <a:solidFill>
                      <a:schemeClr val="bg2"/>
                    </a:solidFill>
                  </a:tcPr>
                </a:tc>
                <a:extLst>
                  <a:ext uri="{0D108BD9-81ED-4DB2-BD59-A6C34878D82A}">
                    <a16:rowId xmlns:a16="http://schemas.microsoft.com/office/drawing/2014/main" val="4097596462"/>
                  </a:ext>
                </a:extLst>
              </a:tr>
              <a:tr h="160241">
                <a:tc>
                  <a:txBody>
                    <a:bodyPr/>
                    <a:lstStyle/>
                    <a:p>
                      <a:r>
                        <a:rPr lang="en-US" sz="800" dirty="0">
                          <a:latin typeface="Calibri" panose="020F0502020204030204" pitchFamily="34" charset="0"/>
                          <a:ea typeface="Calibri" panose="020F0502020204030204" pitchFamily="34" charset="0"/>
                          <a:cs typeface="Calibri" panose="020F0502020204030204" pitchFamily="34" charset="0"/>
                        </a:rPr>
                        <a:t>Peach Creek </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Y</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3,085.55</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1,158.73</a:t>
                      </a:r>
                    </a:p>
                  </a:txBody>
                  <a:tcPr>
                    <a:solidFill>
                      <a:schemeClr val="bg2"/>
                    </a:solidFill>
                  </a:tcPr>
                </a:tc>
                <a:tc>
                  <a:txBody>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696.40</a:t>
                      </a:r>
                    </a:p>
                  </a:txBody>
                  <a:tcP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47.5</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4.10%</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4.52</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0.65%</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1,111.23</a:t>
                      </a:r>
                    </a:p>
                  </a:txBody>
                  <a:tcPr marL="7620" marR="7620" marT="7620" marB="0" anchor="ctr">
                    <a:solidFill>
                      <a:schemeClr val="bg2"/>
                    </a:solidFill>
                  </a:tcPr>
                </a:tc>
                <a:tc>
                  <a:txBody>
                    <a:bodyPr/>
                    <a:lstStyle/>
                    <a:p>
                      <a:pPr algn="ctr" fontAlgn="b"/>
                      <a:r>
                        <a:rPr lang="en-US" sz="800" b="0" i="0" u="none" strike="noStrike" dirty="0">
                          <a:solidFill>
                            <a:srgbClr val="000000"/>
                          </a:solidFill>
                          <a:effectLst/>
                          <a:latin typeface="Calibri" panose="020F0502020204030204" pitchFamily="34" charset="0"/>
                        </a:rPr>
                        <a:t>691.88</a:t>
                      </a:r>
                    </a:p>
                  </a:txBody>
                  <a:tcPr marL="7620" marR="7620" marT="7620" marB="0" anchor="ctr">
                    <a:solidFill>
                      <a:schemeClr val="bg2"/>
                    </a:solidFill>
                  </a:tcPr>
                </a:tc>
                <a:extLst>
                  <a:ext uri="{0D108BD9-81ED-4DB2-BD59-A6C34878D82A}">
                    <a16:rowId xmlns:a16="http://schemas.microsoft.com/office/drawing/2014/main" val="4289576436"/>
                  </a:ext>
                </a:extLst>
              </a:tr>
              <a:tr h="0">
                <a:tc>
                  <a:txBody>
                    <a:bodyPr/>
                    <a:lstStyle/>
                    <a:p>
                      <a:r>
                        <a:rPr lang="en-US" sz="800" b="1" dirty="0">
                          <a:latin typeface="Calibri" panose="020F0502020204030204" pitchFamily="34" charset="0"/>
                          <a:ea typeface="Calibri" panose="020F0502020204030204" pitchFamily="34" charset="0"/>
                          <a:cs typeface="Calibri" panose="020F0502020204030204" pitchFamily="34" charset="0"/>
                        </a:rPr>
                        <a:t>Totals</a:t>
                      </a:r>
                    </a:p>
                    <a:p>
                      <a:r>
                        <a:rPr lang="en-US" sz="800" dirty="0"/>
                        <a:t>Cumulative thru December 31, 2024.</a:t>
                      </a:r>
                    </a:p>
                    <a:p>
                      <a:r>
                        <a:rPr lang="en-US" sz="800" dirty="0"/>
                        <a:t>* EMA Acreage less Conservation Unit Acreage</a:t>
                      </a:r>
                    </a:p>
                  </a:txBody>
                  <a:tcPr>
                    <a:solidFill>
                      <a:schemeClr val="bg2"/>
                    </a:solidFill>
                  </a:tcPr>
                </a:tc>
                <a:tc>
                  <a:txBody>
                    <a:bodyPr/>
                    <a:lstStyle/>
                    <a:p>
                      <a:endParaRPr lang="en-US" sz="8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a:solidFill>
                      <a:schemeClr val="bg2"/>
                    </a:solidFill>
                  </a:tcPr>
                </a:tc>
                <a:tc>
                  <a:txBody>
                    <a:bodyPr/>
                    <a:lstStyle/>
                    <a:p>
                      <a:r>
                        <a:rPr lang="en-US" sz="800" b="1" dirty="0">
                          <a:latin typeface="Calibri" panose="020F0502020204030204" pitchFamily="34" charset="0"/>
                          <a:ea typeface="Calibri" panose="020F0502020204030204" pitchFamily="34" charset="0"/>
                          <a:cs typeface="Calibri" panose="020F0502020204030204" pitchFamily="34" charset="0"/>
                        </a:rPr>
                        <a:t>17,906.92</a:t>
                      </a:r>
                    </a:p>
                  </a:txBody>
                  <a:tcPr anchor="ct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6,928.70</a:t>
                      </a:r>
                    </a:p>
                  </a:txBody>
                  <a:tcPr anchor="ctr">
                    <a:solidFill>
                      <a:schemeClr val="bg2"/>
                    </a:solidFill>
                  </a:tcPr>
                </a:tc>
                <a:tc>
                  <a:txBody>
                    <a:bodyPr/>
                    <a:lstStyle/>
                    <a:p>
                      <a:pPr algn="ctr"/>
                      <a:r>
                        <a:rPr lang="en-US" sz="800" b="1" dirty="0">
                          <a:latin typeface="Calibri" panose="020F0502020204030204" pitchFamily="34" charset="0"/>
                          <a:ea typeface="Calibri" panose="020F0502020204030204" pitchFamily="34" charset="0"/>
                          <a:cs typeface="Calibri" panose="020F0502020204030204" pitchFamily="34" charset="0"/>
                        </a:rPr>
                        <a:t>3,755.07</a:t>
                      </a:r>
                    </a:p>
                  </a:txBody>
                  <a:tcPr anchor="ctr">
                    <a:solidFill>
                      <a:schemeClr val="bg2"/>
                    </a:solidFill>
                  </a:tcPr>
                </a:tc>
                <a:tc>
                  <a:txBody>
                    <a:bodyPr/>
                    <a:lstStyle/>
                    <a:p>
                      <a:pPr algn="ctr" fontAlgn="b"/>
                      <a:r>
                        <a:rPr lang="en-US" sz="800" b="1" i="0" u="none" strike="noStrike" dirty="0">
                          <a:solidFill>
                            <a:srgbClr val="000000"/>
                          </a:solidFill>
                          <a:effectLst/>
                          <a:latin typeface="Calibri" panose="020F0502020204030204" pitchFamily="34" charset="0"/>
                        </a:rPr>
                        <a:t>265.15</a:t>
                      </a:r>
                    </a:p>
                  </a:txBody>
                  <a:tcPr marL="7620" marR="7620" marT="7620" marB="0" anchor="ctr">
                    <a:solidFill>
                      <a:schemeClr val="bg2"/>
                    </a:solidFill>
                  </a:tcPr>
                </a:tc>
                <a:tc>
                  <a:txBody>
                    <a:bodyPr/>
                    <a:lstStyle/>
                    <a:p>
                      <a:pPr algn="ctr" fontAlgn="b"/>
                      <a:r>
                        <a:rPr lang="en-US" sz="800" b="1" i="0" u="none" strike="noStrike" dirty="0">
                          <a:solidFill>
                            <a:srgbClr val="000000"/>
                          </a:solidFill>
                          <a:effectLst/>
                          <a:latin typeface="Calibri" panose="020F0502020204030204" pitchFamily="34" charset="0"/>
                        </a:rPr>
                        <a:t>14.87%</a:t>
                      </a:r>
                    </a:p>
                  </a:txBody>
                  <a:tcPr marL="7620" marR="7620" marT="7620" marB="0" anchor="ctr">
                    <a:solidFill>
                      <a:schemeClr val="bg2"/>
                    </a:solidFill>
                  </a:tcPr>
                </a:tc>
                <a:tc>
                  <a:txBody>
                    <a:bodyPr/>
                    <a:lstStyle/>
                    <a:p>
                      <a:pPr algn="ctr" fontAlgn="b"/>
                      <a:r>
                        <a:rPr lang="en-US" sz="800" b="1" i="0" u="none" strike="noStrike" dirty="0">
                          <a:solidFill>
                            <a:srgbClr val="000000"/>
                          </a:solidFill>
                          <a:effectLst/>
                          <a:latin typeface="Calibri" panose="020F0502020204030204" pitchFamily="34" charset="0"/>
                        </a:rPr>
                        <a:t>22.89</a:t>
                      </a:r>
                    </a:p>
                  </a:txBody>
                  <a:tcPr marL="7620" marR="7620" marT="7620" marB="0" anchor="ctr">
                    <a:solidFill>
                      <a:schemeClr val="bg2"/>
                    </a:solidFill>
                  </a:tcPr>
                </a:tc>
                <a:tc>
                  <a:txBody>
                    <a:bodyPr/>
                    <a:lstStyle/>
                    <a:p>
                      <a:pPr algn="ctr" fontAlgn="b"/>
                      <a:r>
                        <a:rPr lang="en-US" sz="800" b="1" i="0" u="none" strike="noStrike" dirty="0">
                          <a:solidFill>
                            <a:srgbClr val="000000"/>
                          </a:solidFill>
                          <a:effectLst/>
                          <a:latin typeface="Calibri" panose="020F0502020204030204" pitchFamily="34" charset="0"/>
                        </a:rPr>
                        <a:t>2.07%</a:t>
                      </a:r>
                    </a:p>
                  </a:txBody>
                  <a:tcPr marL="7620" marR="7620" marT="7620" marB="0" anchor="ctr">
                    <a:solidFill>
                      <a:schemeClr val="bg2"/>
                    </a:solidFill>
                  </a:tcPr>
                </a:tc>
                <a:tc>
                  <a:txBody>
                    <a:bodyPr/>
                    <a:lstStyle/>
                    <a:p>
                      <a:pPr algn="ctr" fontAlgn="b"/>
                      <a:r>
                        <a:rPr lang="en-US" sz="800" b="1" i="0" u="none" strike="noStrike" dirty="0">
                          <a:solidFill>
                            <a:srgbClr val="000000"/>
                          </a:solidFill>
                          <a:effectLst/>
                          <a:latin typeface="Calibri" panose="020F0502020204030204" pitchFamily="34" charset="0"/>
                        </a:rPr>
                        <a:t>6,663.55</a:t>
                      </a:r>
                    </a:p>
                  </a:txBody>
                  <a:tcPr marL="7620" marR="7620" marT="7620" marB="0" anchor="ctr">
                    <a:solidFill>
                      <a:schemeClr val="bg2"/>
                    </a:solidFill>
                  </a:tcPr>
                </a:tc>
                <a:tc>
                  <a:txBody>
                    <a:bodyPr/>
                    <a:lstStyle/>
                    <a:p>
                      <a:pPr algn="ctr" fontAlgn="b"/>
                      <a:r>
                        <a:rPr lang="en-US" sz="800" b="1" i="0" u="none" strike="noStrike" dirty="0">
                          <a:solidFill>
                            <a:srgbClr val="000000"/>
                          </a:solidFill>
                          <a:effectLst/>
                          <a:latin typeface="Calibri" panose="020F0502020204030204" pitchFamily="34" charset="0"/>
                        </a:rPr>
                        <a:t>3,732.18</a:t>
                      </a:r>
                    </a:p>
                  </a:txBody>
                  <a:tcPr marL="7620" marR="7620" marT="7620" marB="0" anchor="ctr">
                    <a:solidFill>
                      <a:schemeClr val="bg2"/>
                    </a:solidFill>
                  </a:tcPr>
                </a:tc>
                <a:extLst>
                  <a:ext uri="{0D108BD9-81ED-4DB2-BD59-A6C34878D82A}">
                    <a16:rowId xmlns:a16="http://schemas.microsoft.com/office/drawing/2014/main" val="3466796028"/>
                  </a:ext>
                </a:extLst>
              </a:tr>
            </a:tbl>
          </a:graphicData>
        </a:graphic>
      </p:graphicFrame>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0"/>
          </p:nvPr>
        </p:nvSpPr>
        <p:spPr bwMode="auto">
          <a:xfrm>
            <a:off x="8673811" y="6476300"/>
            <a:ext cx="330778" cy="2714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10</a:t>
            </a:r>
          </a:p>
        </p:txBody>
      </p:sp>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0038317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D5E234-4AC3-4226-85DD-3AA0B5677430}"/>
              </a:ext>
            </a:extLst>
          </p:cNvPr>
          <p:cNvSpPr/>
          <p:nvPr/>
        </p:nvSpPr>
        <p:spPr>
          <a:xfrm>
            <a:off x="87086" y="1316319"/>
            <a:ext cx="8967106" cy="545459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E79A754-C686-4EBA-A316-68C4D16EFC34}"/>
              </a:ext>
            </a:extLst>
          </p:cNvPr>
          <p:cNvSpPr/>
          <p:nvPr/>
        </p:nvSpPr>
        <p:spPr>
          <a:xfrm>
            <a:off x="87086" y="87086"/>
            <a:ext cx="8967106" cy="11584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itle 1">
            <a:extLst>
              <a:ext uri="{FF2B5EF4-FFF2-40B4-BE49-F238E27FC236}">
                <a16:creationId xmlns:a16="http://schemas.microsoft.com/office/drawing/2014/main" id="{92E3A02E-6781-45B8-87A4-7F64A0F09DA4}"/>
              </a:ext>
            </a:extLst>
          </p:cNvPr>
          <p:cNvSpPr>
            <a:spLocks noGrp="1" noChangeArrowheads="1"/>
          </p:cNvSpPr>
          <p:nvPr>
            <p:ph type="title"/>
          </p:nvPr>
        </p:nvSpPr>
        <p:spPr>
          <a:xfrm>
            <a:off x="2254930" y="-26734"/>
            <a:ext cx="6662734" cy="1303338"/>
          </a:xfrm>
        </p:spPr>
        <p:txBody>
          <a:bodyPr/>
          <a:lstStyle/>
          <a:p>
            <a:pPr algn="r"/>
            <a:r>
              <a:rPr lang="en-US" altLang="en-US" sz="2400" dirty="0">
                <a:ln>
                  <a:noFill/>
                </a:ln>
                <a:latin typeface="Times New Roman" panose="02020603050405020304" pitchFamily="18" charset="0"/>
                <a:cs typeface="Times New Roman" panose="02020603050405020304" pitchFamily="18" charset="0"/>
              </a:rPr>
              <a:t>“Banked” Altered Wetland Preservation Ledger</a:t>
            </a:r>
          </a:p>
        </p:txBody>
      </p:sp>
      <p:graphicFrame>
        <p:nvGraphicFramePr>
          <p:cNvPr id="3" name="Content Placeholder 2">
            <a:extLst>
              <a:ext uri="{FF2B5EF4-FFF2-40B4-BE49-F238E27FC236}">
                <a16:creationId xmlns:a16="http://schemas.microsoft.com/office/drawing/2014/main" id="{D32C8EB6-A511-4889-B1E0-3629AF50B3C9}"/>
              </a:ext>
            </a:extLst>
          </p:cNvPr>
          <p:cNvGraphicFramePr>
            <a:graphicFrameLocks noGrp="1"/>
          </p:cNvGraphicFramePr>
          <p:nvPr>
            <p:ph idx="1"/>
            <p:extLst>
              <p:ext uri="{D42A27DB-BD31-4B8C-83A1-F6EECF244321}">
                <p14:modId xmlns:p14="http://schemas.microsoft.com/office/powerpoint/2010/main" val="3354345393"/>
              </p:ext>
            </p:extLst>
          </p:nvPr>
        </p:nvGraphicFramePr>
        <p:xfrm>
          <a:off x="828734" y="3967530"/>
          <a:ext cx="7284240" cy="1331670"/>
        </p:xfrm>
        <a:graphic>
          <a:graphicData uri="http://schemas.openxmlformats.org/drawingml/2006/table">
            <a:tbl>
              <a:tblPr/>
              <a:tblGrid>
                <a:gridCol w="910530">
                  <a:extLst>
                    <a:ext uri="{9D8B030D-6E8A-4147-A177-3AD203B41FA5}">
                      <a16:colId xmlns:a16="http://schemas.microsoft.com/office/drawing/2014/main" val="20000"/>
                    </a:ext>
                  </a:extLst>
                </a:gridCol>
                <a:gridCol w="910530">
                  <a:extLst>
                    <a:ext uri="{9D8B030D-6E8A-4147-A177-3AD203B41FA5}">
                      <a16:colId xmlns:a16="http://schemas.microsoft.com/office/drawing/2014/main" val="20001"/>
                    </a:ext>
                  </a:extLst>
                </a:gridCol>
                <a:gridCol w="910530">
                  <a:extLst>
                    <a:ext uri="{9D8B030D-6E8A-4147-A177-3AD203B41FA5}">
                      <a16:colId xmlns:a16="http://schemas.microsoft.com/office/drawing/2014/main" val="20002"/>
                    </a:ext>
                  </a:extLst>
                </a:gridCol>
                <a:gridCol w="910530">
                  <a:extLst>
                    <a:ext uri="{9D8B030D-6E8A-4147-A177-3AD203B41FA5}">
                      <a16:colId xmlns:a16="http://schemas.microsoft.com/office/drawing/2014/main" val="20003"/>
                    </a:ext>
                  </a:extLst>
                </a:gridCol>
                <a:gridCol w="910530">
                  <a:extLst>
                    <a:ext uri="{9D8B030D-6E8A-4147-A177-3AD203B41FA5}">
                      <a16:colId xmlns:a16="http://schemas.microsoft.com/office/drawing/2014/main" val="20004"/>
                    </a:ext>
                  </a:extLst>
                </a:gridCol>
                <a:gridCol w="910530">
                  <a:extLst>
                    <a:ext uri="{9D8B030D-6E8A-4147-A177-3AD203B41FA5}">
                      <a16:colId xmlns:a16="http://schemas.microsoft.com/office/drawing/2014/main" val="20005"/>
                    </a:ext>
                  </a:extLst>
                </a:gridCol>
                <a:gridCol w="910530">
                  <a:extLst>
                    <a:ext uri="{9D8B030D-6E8A-4147-A177-3AD203B41FA5}">
                      <a16:colId xmlns:a16="http://schemas.microsoft.com/office/drawing/2014/main" val="20006"/>
                    </a:ext>
                  </a:extLst>
                </a:gridCol>
                <a:gridCol w="910530">
                  <a:extLst>
                    <a:ext uri="{9D8B030D-6E8A-4147-A177-3AD203B41FA5}">
                      <a16:colId xmlns:a16="http://schemas.microsoft.com/office/drawing/2014/main" val="2847614904"/>
                    </a:ext>
                  </a:extLst>
                </a:gridCol>
              </a:tblGrid>
              <a:tr h="466737">
                <a:tc>
                  <a:txBody>
                    <a:bodyPr/>
                    <a:lstStyle/>
                    <a:p>
                      <a:pPr marL="0" algn="ctr" defTabSz="914400" rtl="0" eaLnBrk="1" fontAlgn="b" latinLnBrk="0" hangingPunct="1"/>
                      <a:r>
                        <a:rPr lang="en-US" sz="1000" b="1" i="0" u="none" strike="noStrike" kern="1200" dirty="0">
                          <a:solidFill>
                            <a:srgbClr val="333333"/>
                          </a:solidFill>
                          <a:effectLst/>
                          <a:latin typeface="Calibri"/>
                          <a:ea typeface="+mn-ea"/>
                          <a:cs typeface="+mn-cs"/>
                        </a:rPr>
                        <a:t>Phillips Inlet Subbasin</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Project Acres</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Total Alt Wetlands</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Permitted Alt</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Required Preservation</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Preservation Onsite</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Preservation Over/Under</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fontAlgn="b" latinLnBrk="0" hangingPunct="1"/>
                      <a:r>
                        <a:rPr lang="en-US" sz="1000" b="1" i="0" u="none" strike="noStrike" kern="1200" dirty="0">
                          <a:solidFill>
                            <a:srgbClr val="333333"/>
                          </a:solidFill>
                          <a:effectLst/>
                          <a:latin typeface="Calibri" panose="020F0502020204030204" pitchFamily="34" charset="0"/>
                          <a:ea typeface="+mn-ea"/>
                          <a:cs typeface="+mn-cs"/>
                        </a:rPr>
                        <a:t>Current Preservation Banked</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61919">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WSN P1/2B</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464.52</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123.3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19.71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78.84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103.59</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+24.75</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+24.75</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163285">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WS Origins P4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48.8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2.83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0.56</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2.24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2.27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+0.03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+24.78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14534">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West Laird Ph 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65.11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1.62</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1.62</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6.48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-6.48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+18.33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552532837"/>
                  </a:ext>
                </a:extLst>
              </a:tr>
              <a:tr h="163285">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Origins Ph 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54.11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0.38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0.38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+0.38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+18.71</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602912824"/>
                  </a:ext>
                </a:extLst>
              </a:tr>
              <a:tr h="0">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Origins Ph 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57.4</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0.97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0.47</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1.88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.50</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-0.38</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mn-cs"/>
                        </a:rPr>
                        <a:t>+18.33</a:t>
                      </a:r>
                    </a:p>
                  </a:txBody>
                  <a:tcPr marL="9526" marR="9526" marT="95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132747944"/>
                  </a:ext>
                </a:extLst>
              </a:tr>
            </a:tbl>
          </a:graphicData>
        </a:graphic>
      </p:graphicFrame>
      <p:sp>
        <p:nvSpPr>
          <p:cNvPr id="53289" name="Slide Number Placeholder 3">
            <a:extLst>
              <a:ext uri="{FF2B5EF4-FFF2-40B4-BE49-F238E27FC236}">
                <a16:creationId xmlns:a16="http://schemas.microsoft.com/office/drawing/2014/main" id="{3E34414E-8C80-4C7F-A29D-5435967BA516}"/>
              </a:ext>
            </a:extLst>
          </p:cNvPr>
          <p:cNvSpPr>
            <a:spLocks noGrp="1"/>
          </p:cNvSpPr>
          <p:nvPr>
            <p:ph type="sldNum" sz="quarter" idx="12"/>
          </p:nvPr>
        </p:nvSpPr>
        <p:spPr bwMode="auto">
          <a:xfrm>
            <a:off x="8682825" y="6512118"/>
            <a:ext cx="371368" cy="188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5F5F5F"/>
                </a:solidFill>
              </a:rPr>
              <a:t>11</a:t>
            </a:r>
          </a:p>
        </p:txBody>
      </p:sp>
      <p:sp>
        <p:nvSpPr>
          <p:cNvPr id="13316" name="Rectangle 3">
            <a:extLst>
              <a:ext uri="{FF2B5EF4-FFF2-40B4-BE49-F238E27FC236}">
                <a16:creationId xmlns:a16="http://schemas.microsoft.com/office/drawing/2014/main" id="{B630139F-59B4-43AE-9CD1-A8C61CA921B3}"/>
              </a:ext>
            </a:extLst>
          </p:cNvPr>
          <p:cNvSpPr>
            <a:spLocks noChangeArrowheads="1"/>
          </p:cNvSpPr>
          <p:nvPr/>
        </p:nvSpPr>
        <p:spPr bwMode="auto">
          <a:xfrm>
            <a:off x="1667137" y="1316319"/>
            <a:ext cx="5495415" cy="1015663"/>
          </a:xfrm>
          <a:prstGeom prst="rect">
            <a:avLst/>
          </a:prstGeom>
          <a:noFill/>
          <a:ln>
            <a:noFill/>
          </a:ln>
          <a:effectLst/>
        </p:spPr>
        <p:txBody>
          <a:bodyPr wrap="none" lIns="91440" tIns="45720" rIns="91440" bIns="4572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kern="0" dirty="0">
                <a:solidFill>
                  <a:srgbClr val="333333"/>
                </a:solidFill>
                <a:latin typeface="Calibri"/>
                <a:cs typeface="Calibri"/>
              </a:rPr>
              <a:t>* CHANGES IN 2024*</a:t>
            </a:r>
          </a:p>
          <a:p>
            <a:pPr algn="ctr">
              <a:defRPr/>
            </a:pPr>
            <a:endParaRPr lang="en-US" altLang="en-US" sz="1200" b="1" kern="0" dirty="0">
              <a:solidFill>
                <a:srgbClr val="333333"/>
              </a:solidFill>
              <a:latin typeface="Calibri" panose="020F0502020204030204" pitchFamily="34" charset="0"/>
              <a:cs typeface="Calibri" panose="020F0502020204030204" pitchFamily="34" charset="0"/>
            </a:endParaRPr>
          </a:p>
          <a:p>
            <a:pPr algn="ctr">
              <a:defRPr/>
            </a:pPr>
            <a:r>
              <a:rPr lang="en-US" altLang="en-US" sz="1200" b="1" kern="0" dirty="0">
                <a:solidFill>
                  <a:srgbClr val="333333"/>
                </a:solidFill>
                <a:latin typeface="Calibri" panose="020F0502020204030204" pitchFamily="34" charset="0"/>
                <a:cs typeface="Calibri" panose="020F0502020204030204" pitchFamily="34" charset="0"/>
              </a:rPr>
              <a:t>PHILLIPS INLET SUBBASIN</a:t>
            </a:r>
          </a:p>
          <a:p>
            <a:pPr algn="ctr">
              <a:defRPr/>
            </a:pPr>
            <a:r>
              <a:rPr lang="en-US" altLang="en-US" sz="1200" b="1" kern="0" dirty="0">
                <a:solidFill>
                  <a:srgbClr val="333333"/>
                </a:solidFill>
                <a:latin typeface="Calibri" panose="020F0502020204030204" pitchFamily="34" charset="0"/>
                <a:cs typeface="Calibri" panose="020F0502020204030204" pitchFamily="34" charset="0"/>
              </a:rPr>
              <a:t>Drawdown of “Banked” Altered Quality Preservation within the following projects:</a:t>
            </a:r>
          </a:p>
          <a:p>
            <a:pPr algn="ctr">
              <a:defRPr/>
            </a:pPr>
            <a:r>
              <a:rPr lang="en-US" altLang="en-US" sz="1200" b="1" kern="0" dirty="0">
                <a:solidFill>
                  <a:srgbClr val="333333"/>
                </a:solidFill>
                <a:latin typeface="Calibri" panose="020F0502020204030204" pitchFamily="34" charset="0"/>
                <a:cs typeface="Calibri" panose="020F0502020204030204" pitchFamily="34" charset="0"/>
              </a:rPr>
              <a:t>SAJ-2002-00697 Origins Phase 4</a:t>
            </a:r>
          </a:p>
        </p:txBody>
      </p:sp>
      <p:sp>
        <p:nvSpPr>
          <p:cNvPr id="4" name="Rectangle 3">
            <a:extLst>
              <a:ext uri="{FF2B5EF4-FFF2-40B4-BE49-F238E27FC236}">
                <a16:creationId xmlns:a16="http://schemas.microsoft.com/office/drawing/2014/main" id="{3E206978-A865-4FE1-A949-283E834EA712}"/>
              </a:ext>
            </a:extLst>
          </p:cNvPr>
          <p:cNvSpPr/>
          <p:nvPr/>
        </p:nvSpPr>
        <p:spPr>
          <a:xfrm>
            <a:off x="422729" y="2344964"/>
            <a:ext cx="8096250" cy="1495794"/>
          </a:xfrm>
          <a:prstGeom prst="rect">
            <a:avLst/>
          </a:prstGeom>
        </p:spPr>
        <p:txBody>
          <a:bodyPr wrap="square">
            <a:spAutoFit/>
          </a:bodyPr>
          <a:lstStyle/>
          <a:p>
            <a:pPr algn="just" eaLnBrk="1" hangingPunct="1">
              <a:spcBef>
                <a:spcPct val="20000"/>
              </a:spcBef>
              <a:defRPr/>
            </a:pPr>
            <a:r>
              <a:rPr lang="en-US" altLang="en-US" sz="1200" b="1" kern="0" dirty="0">
                <a:solidFill>
                  <a:srgbClr val="333333"/>
                </a:solidFill>
                <a:latin typeface="Calibri" panose="020F0502020204030204" pitchFamily="34" charset="0"/>
                <a:cs typeface="Calibri" panose="020F0502020204030204" pitchFamily="34" charset="0"/>
              </a:rPr>
              <a:t>“Banked” Altered Wetland Preservation– Phillips Inlet Summary </a:t>
            </a:r>
          </a:p>
          <a:p>
            <a:pPr algn="just" eaLnBrk="1" hangingPunct="1">
              <a:spcBef>
                <a:spcPct val="20000"/>
              </a:spcBef>
              <a:defRPr/>
            </a:pPr>
            <a:r>
              <a:rPr lang="en-US" altLang="en-US" sz="1200" kern="0" dirty="0">
                <a:solidFill>
                  <a:srgbClr val="333333"/>
                </a:solidFill>
                <a:latin typeface="Calibri" panose="020F0502020204030204" pitchFamily="34" charset="0"/>
                <a:cs typeface="Calibri" panose="020F0502020204030204" pitchFamily="34" charset="0"/>
              </a:rPr>
              <a:t>Included in the 2017 Watersound Origins Phase 4 authorization, St. Joe followed the EMA section VII. (a) and SAJ-86 section 5b.(1) related to use of remaining unused or “banked” altered quality preservation for other projects in the same subbasin in order to impact more than 20% while keeping the subbasin math balanced.  The 2017 project used a portion of the preservation not taken with the previous Watersound North authorized project.  A drawdown table for this is included below and will be included going forward in the Annual Reports.  The Project Ledger also references this information in yellow.</a:t>
            </a:r>
            <a:endParaRPr lang="en-US" altLang="en-US" sz="1400" b="1" kern="0" dirty="0">
              <a:solidFill>
                <a:srgbClr val="333333"/>
              </a:solidFill>
              <a:cs typeface="Arial" panose="020B0604020202020204" pitchFamily="34" charset="0"/>
            </a:endParaRPr>
          </a:p>
          <a:p>
            <a:pPr algn="just" eaLnBrk="1" hangingPunct="1">
              <a:spcBef>
                <a:spcPct val="20000"/>
              </a:spcBef>
              <a:defRPr/>
            </a:pPr>
            <a:endParaRPr lang="en-US" altLang="en-US" sz="1400" kern="0" dirty="0">
              <a:solidFill>
                <a:srgbClr val="333333"/>
              </a:solidFill>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912AC1-0748-43F7-84AA-5838AAEFFD15}"/>
              </a:ext>
            </a:extLst>
          </p:cNvPr>
          <p:cNvSpPr/>
          <p:nvPr/>
        </p:nvSpPr>
        <p:spPr>
          <a:xfrm>
            <a:off x="100693" y="1318533"/>
            <a:ext cx="8967106" cy="547687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3C9FEB8-07B7-4082-BD8E-B8421473074C}"/>
              </a:ext>
            </a:extLst>
          </p:cNvPr>
          <p:cNvSpPr/>
          <p:nvPr/>
        </p:nvSpPr>
        <p:spPr>
          <a:xfrm>
            <a:off x="80282" y="93890"/>
            <a:ext cx="8967106" cy="114299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Title 1">
            <a:extLst>
              <a:ext uri="{FF2B5EF4-FFF2-40B4-BE49-F238E27FC236}">
                <a16:creationId xmlns:a16="http://schemas.microsoft.com/office/drawing/2014/main" id="{FA23A6C9-22F1-42E3-9C4C-1F8AAD8479FE}"/>
              </a:ext>
            </a:extLst>
          </p:cNvPr>
          <p:cNvSpPr>
            <a:spLocks noGrp="1" noChangeArrowheads="1"/>
          </p:cNvSpPr>
          <p:nvPr>
            <p:ph type="title"/>
          </p:nvPr>
        </p:nvSpPr>
        <p:spPr>
          <a:xfrm>
            <a:off x="2097088" y="-1588"/>
            <a:ext cx="6799262" cy="1303338"/>
          </a:xfrm>
        </p:spPr>
        <p:txBody>
          <a:bodyPr/>
          <a:lstStyle/>
          <a:p>
            <a:pPr algn="r"/>
            <a:r>
              <a:rPr lang="en-US" altLang="en-US" sz="2400" dirty="0">
                <a:ln>
                  <a:noFill/>
                </a:ln>
                <a:latin typeface="Times New Roman" panose="02020603050405020304" pitchFamily="18" charset="0"/>
                <a:cs typeface="Times New Roman" panose="02020603050405020304" pitchFamily="18" charset="0"/>
              </a:rPr>
              <a:t>Phillips Inlet Subbasin</a:t>
            </a:r>
            <a:br>
              <a:rPr lang="en-US" altLang="en-US" sz="2400" dirty="0">
                <a:ln>
                  <a:noFill/>
                </a:ln>
                <a:latin typeface="Times New Roman" panose="02020603050405020304" pitchFamily="18" charset="0"/>
                <a:cs typeface="Times New Roman" panose="02020603050405020304" pitchFamily="18" charset="0"/>
              </a:rPr>
            </a:br>
            <a:r>
              <a:rPr lang="en-US" altLang="en-US" sz="2400" dirty="0">
                <a:ln>
                  <a:noFill/>
                </a:ln>
                <a:latin typeface="Times New Roman" panose="02020603050405020304" pitchFamily="18" charset="0"/>
                <a:cs typeface="Times New Roman" panose="02020603050405020304" pitchFamily="18" charset="0"/>
              </a:rPr>
              <a:t>Mitigation Summary</a:t>
            </a:r>
          </a:p>
        </p:txBody>
      </p:sp>
      <p:graphicFrame>
        <p:nvGraphicFramePr>
          <p:cNvPr id="2" name="Content Placeholder 1">
            <a:extLst>
              <a:ext uri="{FF2B5EF4-FFF2-40B4-BE49-F238E27FC236}">
                <a16:creationId xmlns:a16="http://schemas.microsoft.com/office/drawing/2014/main" id="{22A09A3B-E8C2-4048-AD80-21DDBCCBE233}"/>
              </a:ext>
            </a:extLst>
          </p:cNvPr>
          <p:cNvGraphicFramePr>
            <a:graphicFrameLocks noGrp="1"/>
          </p:cNvGraphicFramePr>
          <p:nvPr>
            <p:ph idx="1"/>
            <p:extLst>
              <p:ext uri="{D42A27DB-BD31-4B8C-83A1-F6EECF244321}">
                <p14:modId xmlns:p14="http://schemas.microsoft.com/office/powerpoint/2010/main" val="716307389"/>
              </p:ext>
            </p:extLst>
          </p:nvPr>
        </p:nvGraphicFramePr>
        <p:xfrm>
          <a:off x="2097088" y="4209023"/>
          <a:ext cx="4911725" cy="2410098"/>
        </p:xfrm>
        <a:graphic>
          <a:graphicData uri="http://schemas.openxmlformats.org/drawingml/2006/table">
            <a:tbl>
              <a:tblPr/>
              <a:tblGrid>
                <a:gridCol w="3056423">
                  <a:extLst>
                    <a:ext uri="{9D8B030D-6E8A-4147-A177-3AD203B41FA5}">
                      <a16:colId xmlns:a16="http://schemas.microsoft.com/office/drawing/2014/main" val="20000"/>
                    </a:ext>
                  </a:extLst>
                </a:gridCol>
                <a:gridCol w="1855302">
                  <a:extLst>
                    <a:ext uri="{9D8B030D-6E8A-4147-A177-3AD203B41FA5}">
                      <a16:colId xmlns:a16="http://schemas.microsoft.com/office/drawing/2014/main" val="20001"/>
                    </a:ext>
                  </a:extLst>
                </a:gridCol>
              </a:tblGrid>
              <a:tr h="365808">
                <a:tc gridSpan="2">
                  <a:txBody>
                    <a:bodyPr/>
                    <a:lstStyle/>
                    <a:p>
                      <a:pPr marL="0" algn="ctr" defTabSz="914400" rtl="0" eaLnBrk="1" fontAlgn="b" latinLnBrk="0" hangingPunct="1"/>
                      <a:r>
                        <a:rPr lang="en-US" sz="1000" b="1" i="0" u="none" strike="noStrike" kern="1200" dirty="0">
                          <a:solidFill>
                            <a:srgbClr val="333333"/>
                          </a:solidFill>
                          <a:effectLst/>
                          <a:latin typeface="Calibri"/>
                          <a:ea typeface="+mn-ea"/>
                          <a:cs typeface="Calibri"/>
                        </a:rPr>
                        <a:t>Phillips Inlet Subbasin (LPHCU) Mitigation Draw-down Schedule</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251001">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 Origins Off-Site LPHCU Mitigation Acres</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41.18ac x 0.17 lift</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47350">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 Origins Phase 4 LPHCU Off-Site FU </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7.05 total lift</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 Origins Phase 4 FU Required</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(1.84)</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Origins Phase 7 LPJCU Required </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(0.70)</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WS- Origins Phase 8 Functional Unit Loss</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(0.31)</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030386253"/>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Watersound Golf Course Functional Unit Loss</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(1.64)</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999924242"/>
                  </a:ext>
                </a:extLst>
              </a:tr>
              <a:tr h="246322">
                <a:tc>
                  <a:txBody>
                    <a:bodyPr/>
                    <a:lstStyle/>
                    <a:p>
                      <a:pPr marL="0" algn="l"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West Laird Phase </a:t>
                      </a:r>
                      <a:r>
                        <a:rPr lang="en-US" sz="1000" b="0" i="0" u="none" strike="noStrike" kern="1200">
                          <a:solidFill>
                            <a:srgbClr val="333333"/>
                          </a:solidFill>
                          <a:effectLst/>
                          <a:latin typeface="Calibri" panose="020F0502020204030204" pitchFamily="34" charset="0"/>
                          <a:ea typeface="+mn-ea"/>
                          <a:cs typeface="Calibri" panose="020F0502020204030204" pitchFamily="34" charset="0"/>
                        </a:rPr>
                        <a:t>1 Functional Unit Loss</a:t>
                      </a:r>
                      <a:endParaRPr lang="en-US" sz="1000" b="0" i="0" u="none" strike="noStrike" kern="1200" dirty="0">
                        <a:solidFill>
                          <a:srgbClr val="333333"/>
                        </a:solidFill>
                        <a:effectLst/>
                        <a:latin typeface="Calibri" panose="020F0502020204030204" pitchFamily="34" charset="0"/>
                        <a:ea typeface="+mn-ea"/>
                        <a:cs typeface="Calibri" panose="020F0502020204030204" pitchFamily="34" charset="0"/>
                      </a:endParaRP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(1.05)</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84633927"/>
                  </a:ext>
                </a:extLst>
              </a:tr>
              <a:tr h="313290">
                <a:tc>
                  <a:txBody>
                    <a:bodyPr/>
                    <a:lstStyle/>
                    <a:p>
                      <a:pPr marL="0" algn="l" defTabSz="914400" rtl="0" eaLnBrk="1" fontAlgn="b" latinLnBrk="0" hangingPunct="1"/>
                      <a:r>
                        <a:rPr lang="en-US" sz="1000" b="0" i="0" u="none" strike="noStrike" kern="1200" dirty="0">
                          <a:solidFill>
                            <a:srgbClr val="333333"/>
                          </a:solidFill>
                          <a:effectLst/>
                          <a:latin typeface="Calibri"/>
                          <a:ea typeface="+mn-ea"/>
                          <a:cs typeface="Calibri"/>
                        </a:rPr>
                        <a:t>Remaining FU for Future Impacts only</a:t>
                      </a:r>
                      <a:r>
                        <a:rPr lang="en-US" sz="1000" b="0" i="0" u="none" strike="noStrike" kern="1200" baseline="0" dirty="0">
                          <a:solidFill>
                            <a:srgbClr val="333333"/>
                          </a:solidFill>
                          <a:effectLst/>
                          <a:latin typeface="Calibri"/>
                          <a:ea typeface="+mn-ea"/>
                          <a:cs typeface="Calibri"/>
                        </a:rPr>
                        <a:t> within Phillips Inlet Subbasin</a:t>
                      </a:r>
                      <a:r>
                        <a:rPr lang="en-US" sz="1000" b="0" i="0" u="none" strike="noStrike" kern="1200" dirty="0">
                          <a:solidFill>
                            <a:srgbClr val="333333"/>
                          </a:solidFill>
                          <a:effectLst/>
                          <a:latin typeface="Calibri"/>
                          <a:ea typeface="+mn-ea"/>
                          <a:cs typeface="Calibri"/>
                        </a:rPr>
                        <a:t> </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en-US" sz="1000" b="0" i="0" u="none" strike="noStrike" kern="1200" dirty="0">
                          <a:solidFill>
                            <a:srgbClr val="333333"/>
                          </a:solidFill>
                          <a:effectLst/>
                          <a:latin typeface="Calibri" panose="020F0502020204030204" pitchFamily="34" charset="0"/>
                          <a:ea typeface="+mn-ea"/>
                          <a:cs typeface="Calibri" panose="020F0502020204030204" pitchFamily="34" charset="0"/>
                        </a:rPr>
                        <a:t>1.51 remaining</a:t>
                      </a:r>
                    </a:p>
                  </a:txBody>
                  <a:tcPr marL="9530" marR="9530" marT="952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5"/>
                  </a:ext>
                </a:extLst>
              </a:tr>
            </a:tbl>
          </a:graphicData>
        </a:graphic>
      </p:graphicFrame>
      <p:sp>
        <p:nvSpPr>
          <p:cNvPr id="54297" name="Slide Number Placeholder 3">
            <a:extLst>
              <a:ext uri="{FF2B5EF4-FFF2-40B4-BE49-F238E27FC236}">
                <a16:creationId xmlns:a16="http://schemas.microsoft.com/office/drawing/2014/main" id="{323D4FC6-E585-40F6-BAA4-88BAB9D463A0}"/>
              </a:ext>
            </a:extLst>
          </p:cNvPr>
          <p:cNvSpPr>
            <a:spLocks noGrp="1"/>
          </p:cNvSpPr>
          <p:nvPr>
            <p:ph type="sldNum" sz="quarter" idx="12"/>
          </p:nvPr>
        </p:nvSpPr>
        <p:spPr bwMode="auto">
          <a:xfrm>
            <a:off x="8660628" y="6546626"/>
            <a:ext cx="344580" cy="1449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5F5F5F"/>
                </a:solidFill>
              </a:rPr>
              <a:t>12</a:t>
            </a:r>
          </a:p>
        </p:txBody>
      </p:sp>
      <p:sp>
        <p:nvSpPr>
          <p:cNvPr id="54298" name="TextBox 2">
            <a:extLst>
              <a:ext uri="{FF2B5EF4-FFF2-40B4-BE49-F238E27FC236}">
                <a16:creationId xmlns:a16="http://schemas.microsoft.com/office/drawing/2014/main" id="{6A4E5B7A-95FE-4EDF-B7B2-9DADAC5D2D6E}"/>
              </a:ext>
            </a:extLst>
          </p:cNvPr>
          <p:cNvSpPr txBox="1">
            <a:spLocks noChangeArrowheads="1"/>
          </p:cNvSpPr>
          <p:nvPr/>
        </p:nvSpPr>
        <p:spPr bwMode="auto">
          <a:xfrm>
            <a:off x="1144588" y="1441450"/>
            <a:ext cx="7100887" cy="830263"/>
          </a:xfrm>
          <a:prstGeom prst="rect">
            <a:avLst/>
          </a:prstGeom>
          <a:noFill/>
          <a:ln>
            <a:noFill/>
          </a:ln>
        </p:spPr>
        <p:txBody>
          <a:bodyPr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latin typeface="Calibri" panose="020F0502020204030204" pitchFamily="34" charset="0"/>
                <a:cs typeface="Calibri" panose="020F0502020204030204" pitchFamily="34" charset="0"/>
              </a:rPr>
              <a:t>PHILLIPS INLET SUBBASIN</a:t>
            </a:r>
          </a:p>
          <a:p>
            <a:pPr algn="ctr">
              <a:defRPr/>
            </a:pPr>
            <a:r>
              <a:rPr lang="en-US" altLang="en-US" sz="1200" b="1" dirty="0">
                <a:latin typeface="Calibri" panose="020F0502020204030204" pitchFamily="34" charset="0"/>
                <a:cs typeface="Calibri" panose="020F0502020204030204" pitchFamily="34" charset="0"/>
              </a:rPr>
              <a:t>Lake Powell Headwaters Conservation Unit </a:t>
            </a:r>
          </a:p>
          <a:p>
            <a:pPr algn="ctr">
              <a:defRPr/>
            </a:pPr>
            <a:r>
              <a:rPr lang="en-US" altLang="en-US" sz="1200" b="1" dirty="0">
                <a:latin typeface="Calibri" panose="020F0502020204030204" pitchFamily="34" charset="0"/>
                <a:cs typeface="Calibri" panose="020F0502020204030204" pitchFamily="34" charset="0"/>
              </a:rPr>
              <a:t>Mitigation Area Summary</a:t>
            </a:r>
          </a:p>
          <a:p>
            <a:pPr algn="ctr">
              <a:defRPr/>
            </a:pPr>
            <a:r>
              <a:rPr lang="en-US" altLang="en-US" sz="1200" b="1" dirty="0">
                <a:latin typeface="Calibri"/>
                <a:cs typeface="Calibri"/>
              </a:rPr>
              <a:t>* CHANGES IN 2022*</a:t>
            </a:r>
          </a:p>
        </p:txBody>
      </p:sp>
      <p:sp>
        <p:nvSpPr>
          <p:cNvPr id="5" name="Rectangle 4">
            <a:extLst>
              <a:ext uri="{FF2B5EF4-FFF2-40B4-BE49-F238E27FC236}">
                <a16:creationId xmlns:a16="http://schemas.microsoft.com/office/drawing/2014/main" id="{4E564FD5-8958-47F5-9922-33DF21E87DE3}"/>
              </a:ext>
            </a:extLst>
          </p:cNvPr>
          <p:cNvSpPr/>
          <p:nvPr/>
        </p:nvSpPr>
        <p:spPr>
          <a:xfrm>
            <a:off x="190124" y="2344738"/>
            <a:ext cx="8772808" cy="1791260"/>
          </a:xfrm>
          <a:prstGeom prst="rect">
            <a:avLst/>
          </a:prstGeom>
        </p:spPr>
        <p:txBody>
          <a:bodyPr wrap="square">
            <a:spAutoFit/>
          </a:bodyPr>
          <a:lstStyle/>
          <a:p>
            <a:pPr algn="just" eaLnBrk="1" hangingPunct="1">
              <a:spcBef>
                <a:spcPct val="20000"/>
              </a:spcBef>
              <a:defRPr/>
            </a:pPr>
            <a:r>
              <a:rPr lang="en-US" altLang="en-US" sz="1200" b="1" kern="0" dirty="0">
                <a:solidFill>
                  <a:srgbClr val="333333"/>
                </a:solidFill>
                <a:latin typeface="Calibri" panose="020F0502020204030204" pitchFamily="34" charset="0"/>
                <a:cs typeface="Calibri" panose="020F0502020204030204" pitchFamily="34" charset="0"/>
              </a:rPr>
              <a:t>Off-Site Mitigation – Phillips Inlet Summary</a:t>
            </a:r>
          </a:p>
          <a:p>
            <a:pPr algn="just" eaLnBrk="1" hangingPunct="1">
              <a:spcBef>
                <a:spcPct val="20000"/>
              </a:spcBef>
              <a:defRPr/>
            </a:pPr>
            <a:r>
              <a:rPr lang="en-US" sz="1200" dirty="0">
                <a:latin typeface="Calibri" panose="020F0502020204030204" pitchFamily="34" charset="0"/>
                <a:ea typeface="Times New Roman" panose="02020603050405020304" pitchFamily="18" charset="0"/>
                <a:cs typeface="Calibri" panose="020F0502020204030204" pitchFamily="34" charset="0"/>
              </a:rPr>
              <a:t>For the Phillips Inlet </a:t>
            </a:r>
            <a:r>
              <a:rPr 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sz="1200" dirty="0">
                <a:latin typeface="Calibri" panose="020F0502020204030204" pitchFamily="34" charset="0"/>
                <a:ea typeface="Times New Roman" panose="02020603050405020304" pitchFamily="18" charset="0"/>
                <a:cs typeface="Calibri" panose="020F0502020204030204" pitchFamily="34" charset="0"/>
              </a:rPr>
              <a:t>, compensatory mitigation for individual project wetland impacts must be satisfied with off-site mitigation in the Lake Powell Headwaters Conservation Unit (LPHCU).  The required mitigation for the 2017 authorized </a:t>
            </a:r>
            <a:r>
              <a:rPr lang="en-US" sz="1200" dirty="0" err="1">
                <a:latin typeface="Calibri" panose="020F0502020204030204" pitchFamily="34" charset="0"/>
                <a:ea typeface="Times New Roman" panose="02020603050405020304" pitchFamily="18" charset="0"/>
                <a:cs typeface="Calibri" panose="020F0502020204030204" pitchFamily="34" charset="0"/>
              </a:rPr>
              <a:t>WaterSound</a:t>
            </a:r>
            <a:r>
              <a:rPr lang="en-US" sz="1200" dirty="0">
                <a:latin typeface="Calibri" panose="020F0502020204030204" pitchFamily="34" charset="0"/>
                <a:ea typeface="Times New Roman" panose="02020603050405020304" pitchFamily="18" charset="0"/>
                <a:cs typeface="Calibri" panose="020F0502020204030204" pitchFamily="34" charset="0"/>
              </a:rPr>
              <a:t> Origins - Phase 4 was calculated based on the .65 FU for the RGP which equals 1.84 acres.  After further discussion with ACOE and FDEP regarding logistics of managing such a small area and the anticipation of future impacts within the Phillips Inlet </a:t>
            </a:r>
            <a:r>
              <a:rPr 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sz="1200" dirty="0">
                <a:latin typeface="Calibri" panose="020F0502020204030204" pitchFamily="34" charset="0"/>
                <a:ea typeface="Times New Roman" panose="02020603050405020304" pitchFamily="18" charset="0"/>
                <a:cs typeface="Calibri" panose="020F0502020204030204" pitchFamily="34" charset="0"/>
              </a:rPr>
              <a:t>, St. Joe proposed to place a conservation easement over +/-41.18 acres adjacent to the previously authorized and released mitigation area thereby creating more environmental lift in one concentrated area, simplifying logistics and costs related to monitoring and land management, and planning for near term future impacts in the </a:t>
            </a:r>
            <a:r>
              <a:rPr 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sz="1200" dirty="0">
                <a:latin typeface="Calibri" panose="020F0502020204030204" pitchFamily="34" charset="0"/>
                <a:ea typeface="Times New Roman" panose="02020603050405020304" pitchFamily="18" charset="0"/>
                <a:cs typeface="Calibri" panose="020F0502020204030204" pitchFamily="34" charset="0"/>
              </a:rPr>
              <a:t>.  The below is a </a:t>
            </a:r>
            <a:r>
              <a:rPr lang="en-US" sz="1200" dirty="0" err="1">
                <a:latin typeface="Calibri" panose="020F0502020204030204" pitchFamily="34" charset="0"/>
                <a:ea typeface="Times New Roman" panose="02020603050405020304" pitchFamily="18" charset="0"/>
                <a:cs typeface="Calibri" panose="020F0502020204030204" pitchFamily="34" charset="0"/>
              </a:rPr>
              <a:t>dr</a:t>
            </a:r>
            <a:r>
              <a:rPr lang="en-US" altLang="en-US" sz="1200" dirty="0" err="1">
                <a:latin typeface="Calibri" panose="020F0502020204030204" pitchFamily="34" charset="0"/>
                <a:ea typeface="Times New Roman" panose="02020603050405020304" pitchFamily="18" charset="0"/>
                <a:cs typeface="Calibri" panose="020F0502020204030204" pitchFamily="34" charset="0"/>
              </a:rPr>
              <a:t>awdown</a:t>
            </a:r>
            <a:r>
              <a:rPr lang="en-US" altLang="en-US" sz="1200" dirty="0">
                <a:latin typeface="Calibri" panose="020F0502020204030204" pitchFamily="34" charset="0"/>
                <a:ea typeface="Times New Roman" panose="02020603050405020304" pitchFamily="18" charset="0"/>
                <a:cs typeface="Calibri" panose="020F0502020204030204" pitchFamily="34" charset="0"/>
              </a:rPr>
              <a:t> table for future impacts in the Phillips Inlet </a:t>
            </a:r>
            <a:r>
              <a:rPr lang="en-US" altLang="en-US" sz="1200" dirty="0" err="1">
                <a:latin typeface="Calibri" panose="020F0502020204030204" pitchFamily="34" charset="0"/>
                <a:ea typeface="Times New Roman" panose="02020603050405020304" pitchFamily="18" charset="0"/>
                <a:cs typeface="Calibri" panose="020F0502020204030204" pitchFamily="34" charset="0"/>
              </a:rPr>
              <a:t>subbasin</a:t>
            </a:r>
            <a:r>
              <a:rPr lang="en-US" altLang="en-US" sz="1200" dirty="0">
                <a:latin typeface="Calibri" panose="020F0502020204030204" pitchFamily="34" charset="0"/>
                <a:ea typeface="Times New Roman" panose="02020603050405020304" pitchFamily="18" charset="0"/>
                <a:cs typeface="Calibri" panose="020F0502020204030204" pitchFamily="34" charset="0"/>
              </a:rPr>
              <a:t>, which will be included in future annual reports.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4D8C3A-9851-4921-BA1D-8D34AA28DF79}"/>
              </a:ext>
            </a:extLst>
          </p:cNvPr>
          <p:cNvSpPr/>
          <p:nvPr/>
        </p:nvSpPr>
        <p:spPr>
          <a:xfrm>
            <a:off x="100693" y="1326925"/>
            <a:ext cx="8987517" cy="54564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468917A-8BEE-410A-94D6-5F81C0CB178B}"/>
              </a:ext>
            </a:extLst>
          </p:cNvPr>
          <p:cNvSpPr/>
          <p:nvPr/>
        </p:nvSpPr>
        <p:spPr>
          <a:xfrm>
            <a:off x="100693" y="74613"/>
            <a:ext cx="8967106" cy="11566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98" name="Title 1">
            <a:extLst>
              <a:ext uri="{FF2B5EF4-FFF2-40B4-BE49-F238E27FC236}">
                <a16:creationId xmlns:a16="http://schemas.microsoft.com/office/drawing/2014/main" id="{2022DCFC-603B-41B6-9355-D8B7DD1723D9}"/>
              </a:ext>
            </a:extLst>
          </p:cNvPr>
          <p:cNvSpPr>
            <a:spLocks noGrp="1" noChangeArrowheads="1"/>
          </p:cNvSpPr>
          <p:nvPr>
            <p:ph type="title"/>
          </p:nvPr>
        </p:nvSpPr>
        <p:spPr/>
        <p:txBody>
          <a:bodyPr/>
          <a:lstStyle/>
          <a:p>
            <a:pPr algn="r"/>
            <a:r>
              <a:rPr lang="en-US" altLang="en-US" sz="2400" b="0" dirty="0">
                <a:ln>
                  <a:noFill/>
                </a:ln>
                <a:latin typeface="Times New Roman" panose="02020603050405020304" pitchFamily="18" charset="0"/>
                <a:cs typeface="Times New Roman" panose="02020603050405020304" pitchFamily="18" charset="0"/>
              </a:rPr>
              <a:t>2024 Conservation Unit Ledger</a:t>
            </a:r>
          </a:p>
        </p:txBody>
      </p:sp>
      <p:graphicFrame>
        <p:nvGraphicFramePr>
          <p:cNvPr id="8" name="Table Placeholder 7">
            <a:extLst>
              <a:ext uri="{FF2B5EF4-FFF2-40B4-BE49-F238E27FC236}">
                <a16:creationId xmlns:a16="http://schemas.microsoft.com/office/drawing/2014/main" id="{EA27AD73-0A76-444B-B694-B608F687D999}"/>
              </a:ext>
            </a:extLst>
          </p:cNvPr>
          <p:cNvGraphicFramePr>
            <a:graphicFrameLocks noGrp="1"/>
          </p:cNvGraphicFramePr>
          <p:nvPr>
            <p:ph type="tbl" idx="1"/>
            <p:extLst>
              <p:ext uri="{D42A27DB-BD31-4B8C-83A1-F6EECF244321}">
                <p14:modId xmlns:p14="http://schemas.microsoft.com/office/powerpoint/2010/main" val="1243346551"/>
              </p:ext>
            </p:extLst>
          </p:nvPr>
        </p:nvGraphicFramePr>
        <p:xfrm>
          <a:off x="608054" y="1715888"/>
          <a:ext cx="8173953" cy="4665862"/>
        </p:xfrm>
        <a:graphic>
          <a:graphicData uri="http://schemas.openxmlformats.org/drawingml/2006/table">
            <a:tbl>
              <a:tblPr firstRow="1" bandRow="1">
                <a:tableStyleId>{2D5ABB26-0587-4C30-8999-92F81FD0307C}</a:tableStyleId>
              </a:tblPr>
              <a:tblGrid>
                <a:gridCol w="2245644">
                  <a:extLst>
                    <a:ext uri="{9D8B030D-6E8A-4147-A177-3AD203B41FA5}">
                      <a16:colId xmlns:a16="http://schemas.microsoft.com/office/drawing/2014/main" val="1748186067"/>
                    </a:ext>
                  </a:extLst>
                </a:gridCol>
                <a:gridCol w="1082149">
                  <a:extLst>
                    <a:ext uri="{9D8B030D-6E8A-4147-A177-3AD203B41FA5}">
                      <a16:colId xmlns:a16="http://schemas.microsoft.com/office/drawing/2014/main" val="585971303"/>
                    </a:ext>
                  </a:extLst>
                </a:gridCol>
                <a:gridCol w="871345">
                  <a:extLst>
                    <a:ext uri="{9D8B030D-6E8A-4147-A177-3AD203B41FA5}">
                      <a16:colId xmlns:a16="http://schemas.microsoft.com/office/drawing/2014/main" val="518266211"/>
                    </a:ext>
                  </a:extLst>
                </a:gridCol>
                <a:gridCol w="932155">
                  <a:extLst>
                    <a:ext uri="{9D8B030D-6E8A-4147-A177-3AD203B41FA5}">
                      <a16:colId xmlns:a16="http://schemas.microsoft.com/office/drawing/2014/main" val="1311911826"/>
                    </a:ext>
                  </a:extLst>
                </a:gridCol>
                <a:gridCol w="1003177">
                  <a:extLst>
                    <a:ext uri="{9D8B030D-6E8A-4147-A177-3AD203B41FA5}">
                      <a16:colId xmlns:a16="http://schemas.microsoft.com/office/drawing/2014/main" val="4271632614"/>
                    </a:ext>
                  </a:extLst>
                </a:gridCol>
                <a:gridCol w="1047565">
                  <a:extLst>
                    <a:ext uri="{9D8B030D-6E8A-4147-A177-3AD203B41FA5}">
                      <a16:colId xmlns:a16="http://schemas.microsoft.com/office/drawing/2014/main" val="1985387219"/>
                    </a:ext>
                  </a:extLst>
                </a:gridCol>
                <a:gridCol w="991918">
                  <a:extLst>
                    <a:ext uri="{9D8B030D-6E8A-4147-A177-3AD203B41FA5}">
                      <a16:colId xmlns:a16="http://schemas.microsoft.com/office/drawing/2014/main" val="3711222348"/>
                    </a:ext>
                  </a:extLst>
                </a:gridCol>
              </a:tblGrid>
              <a:tr h="430961">
                <a:tc rowSpan="2" gridSpan="2">
                  <a:txBody>
                    <a:bodyPr/>
                    <a:lstStyle/>
                    <a:p>
                      <a:pPr>
                        <a:lnSpc>
                          <a:spcPct val="100000"/>
                        </a:lnSpc>
                      </a:pPr>
                      <a:endParaRPr lang="en-US" sz="1000" dirty="0">
                        <a:highlight>
                          <a:srgbClr val="FFFF00"/>
                        </a:highlight>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40000"/>
                        <a:lumOff val="60000"/>
                      </a:schemeClr>
                    </a:solidFill>
                  </a:tcPr>
                </a:tc>
                <a:tc rowSpan="2" hMerge="1">
                  <a:txBody>
                    <a:bodyPr/>
                    <a:lstStyle/>
                    <a:p>
                      <a:endParaRPr/>
                    </a:p>
                  </a:txBody>
                  <a:tcPr marL="0" marR="0" marT="0" marB="0">
                    <a:lnL w="12700" cap="flat" cmpd="sng" algn="ctr">
                      <a:solidFill>
                        <a:srgbClr val="FFFFFF"/>
                      </a:solidFill>
                      <a:prstDash val="solid"/>
                      <a:round/>
                      <a:headEnd type="none" w="med" len="med"/>
                      <a:tailEnd type="none" w="med" len="med"/>
                    </a:lnL>
                  </a:tcPr>
                </a:tc>
                <a:tc>
                  <a:txBody>
                    <a:bodyPr/>
                    <a:lstStyle/>
                    <a:p>
                      <a:pPr>
                        <a:lnSpc>
                          <a:spcPct val="100000"/>
                        </a:lnSpc>
                      </a:pPr>
                      <a:endParaRPr lang="en-US" sz="1200" dirty="0">
                        <a:highlight>
                          <a:srgbClr val="FFFF00"/>
                        </a:highlight>
                        <a:latin typeface="Times New Roman"/>
                        <a:cs typeface="Times New Roman"/>
                      </a:endParaRPr>
                    </a:p>
                    <a:p>
                      <a:pPr algn="ctr">
                        <a:lnSpc>
                          <a:spcPts val="1165"/>
                        </a:lnSpc>
                      </a:pPr>
                      <a:r>
                        <a:rPr lang="en-US" sz="1000" b="1" dirty="0">
                          <a:latin typeface="Calibri"/>
                          <a:cs typeface="Calibri"/>
                        </a:rPr>
                        <a:t>Total</a:t>
                      </a:r>
                      <a:r>
                        <a:rPr lang="en-US" sz="1000" b="1" spc="-40" dirty="0">
                          <a:latin typeface="Calibri"/>
                          <a:cs typeface="Calibri"/>
                        </a:rPr>
                        <a:t> </a:t>
                      </a:r>
                      <a:r>
                        <a:rPr lang="en-US" sz="1000" b="1" dirty="0">
                          <a:latin typeface="Calibri"/>
                          <a:cs typeface="Calibri"/>
                        </a:rPr>
                        <a:t>CU</a:t>
                      </a:r>
                      <a:r>
                        <a:rPr lang="en-US" sz="1000" b="1" spc="-10" dirty="0">
                          <a:latin typeface="Calibri"/>
                          <a:cs typeface="Calibri"/>
                        </a:rPr>
                        <a:t> </a:t>
                      </a:r>
                      <a:r>
                        <a:rPr lang="en-US" sz="1000" b="1" spc="-25" dirty="0">
                          <a:latin typeface="Calibri"/>
                          <a:cs typeface="Calibri"/>
                        </a:rPr>
                        <a:t>+/-</a:t>
                      </a:r>
                      <a:endParaRPr lang="en-US" sz="10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40000"/>
                        <a:lumOff val="60000"/>
                      </a:schemeClr>
                    </a:solidFill>
                  </a:tcPr>
                </a:tc>
                <a:tc>
                  <a:txBody>
                    <a:bodyPr/>
                    <a:lstStyle/>
                    <a:p>
                      <a:pPr algn="ctr">
                        <a:lnSpc>
                          <a:spcPts val="1165"/>
                        </a:lnSpc>
                      </a:pPr>
                      <a:endParaRPr lang="en-US" sz="1000" dirty="0">
                        <a:highlight>
                          <a:srgbClr val="FFFF00"/>
                        </a:highlight>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3">
                        <a:lumMod val="40000"/>
                        <a:lumOff val="60000"/>
                      </a:schemeClr>
                    </a:solidFill>
                  </a:tcPr>
                </a:tc>
                <a:tc gridSpan="2">
                  <a:txBody>
                    <a:bodyPr/>
                    <a:lstStyle/>
                    <a:p>
                      <a:pPr>
                        <a:lnSpc>
                          <a:spcPct val="100000"/>
                        </a:lnSpc>
                      </a:pPr>
                      <a:endParaRPr lang="en-US" sz="1200" dirty="0">
                        <a:highlight>
                          <a:srgbClr val="FFFF00"/>
                        </a:highlight>
                        <a:latin typeface="Times New Roman"/>
                        <a:cs typeface="Times New Roman"/>
                      </a:endParaRPr>
                    </a:p>
                    <a:p>
                      <a:pPr marL="210185">
                        <a:lnSpc>
                          <a:spcPts val="1165"/>
                        </a:lnSpc>
                      </a:pPr>
                      <a:r>
                        <a:rPr lang="en-US" sz="1000" b="1" dirty="0">
                          <a:latin typeface="Calibri"/>
                          <a:cs typeface="Calibri"/>
                        </a:rPr>
                        <a:t>Conservation</a:t>
                      </a:r>
                      <a:r>
                        <a:rPr lang="en-US" sz="1000" b="1" spc="-75" dirty="0">
                          <a:latin typeface="Calibri"/>
                          <a:cs typeface="Calibri"/>
                        </a:rPr>
                        <a:t> </a:t>
                      </a:r>
                      <a:r>
                        <a:rPr lang="en-US" sz="1000" b="1" spc="-10" dirty="0">
                          <a:latin typeface="Calibri"/>
                          <a:cs typeface="Calibri"/>
                        </a:rPr>
                        <a:t>Easements</a:t>
                      </a:r>
                      <a:endParaRPr lang="en-US" sz="10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3">
                        <a:lumMod val="40000"/>
                        <a:lumOff val="60000"/>
                      </a:schemeClr>
                    </a:solidFill>
                  </a:tcPr>
                </a:tc>
                <a:tc hMerge="1">
                  <a:txBody>
                    <a:bodyPr/>
                    <a:lstStyle/>
                    <a:p>
                      <a:endParaRPr/>
                    </a:p>
                  </a:txBody>
                  <a:tcPr marL="0" marR="0" marT="0" marB="0"/>
                </a:tc>
                <a:tc>
                  <a:txBody>
                    <a:bodyPr/>
                    <a:lstStyle/>
                    <a:p>
                      <a:pPr marL="210185">
                        <a:lnSpc>
                          <a:spcPts val="1165"/>
                        </a:lnSpc>
                      </a:pPr>
                      <a:endParaRPr lang="en-US" sz="1000" dirty="0">
                        <a:highlight>
                          <a:srgbClr val="FFFF00"/>
                        </a:highlight>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057655051"/>
                  </a:ext>
                </a:extLst>
              </a:tr>
              <a:tr h="351271">
                <a:tc gridSpan="2"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hMerge="1" vMerge="1">
                  <a:txBody>
                    <a:bodyPr/>
                    <a:lstStyle/>
                    <a:p>
                      <a:endParaRPr/>
                    </a:p>
                  </a:txBody>
                  <a:tcPr marL="0" marR="0" marT="0" marB="0"/>
                </a:tc>
                <a:tc rowSpan="2">
                  <a:txBody>
                    <a:bodyPr/>
                    <a:lstStyle/>
                    <a:p>
                      <a:pPr>
                        <a:lnSpc>
                          <a:spcPct val="100000"/>
                        </a:lnSpc>
                      </a:pPr>
                      <a:endParaRPr lang="en-US" sz="1000" dirty="0">
                        <a:latin typeface="Times New Roman"/>
                        <a:cs typeface="Times New Roman"/>
                      </a:endParaRPr>
                    </a:p>
                    <a:p>
                      <a:pPr>
                        <a:lnSpc>
                          <a:spcPct val="100000"/>
                        </a:lnSpc>
                        <a:spcBef>
                          <a:spcPts val="30"/>
                        </a:spcBef>
                      </a:pPr>
                      <a:endParaRPr lang="en-US" sz="850" dirty="0">
                        <a:latin typeface="Times New Roman"/>
                        <a:cs typeface="Times New Roman"/>
                      </a:endParaRPr>
                    </a:p>
                    <a:p>
                      <a:pPr marL="282575">
                        <a:lnSpc>
                          <a:spcPts val="1165"/>
                        </a:lnSpc>
                      </a:pPr>
                      <a:r>
                        <a:rPr lang="en-US" sz="1000" b="1" spc="-10" dirty="0">
                          <a:latin typeface="Calibri"/>
                          <a:cs typeface="Calibri"/>
                        </a:rPr>
                        <a:t>Acres</a:t>
                      </a:r>
                      <a:endParaRPr lang="en-US" sz="1000" dirty="0">
                        <a:latin typeface="Calibri"/>
                        <a:cs typeface="Calibri"/>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accent3">
                        <a:lumMod val="40000"/>
                        <a:lumOff val="60000"/>
                      </a:schemeClr>
                    </a:solidFill>
                  </a:tcPr>
                </a:tc>
                <a:tc rowSpan="2">
                  <a:txBody>
                    <a:bodyPr/>
                    <a:lstStyle/>
                    <a:p>
                      <a:pPr marL="282575" marR="0" lvl="0" indent="0" algn="l" defTabSz="914400" rtl="0" eaLnBrk="1" fontAlgn="auto" latinLnBrk="0" hangingPunct="1">
                        <a:lnSpc>
                          <a:spcPts val="1165"/>
                        </a:lnSpc>
                        <a:spcBef>
                          <a:spcPts val="0"/>
                        </a:spcBef>
                        <a:spcAft>
                          <a:spcPts val="0"/>
                        </a:spcAft>
                        <a:buClrTx/>
                        <a:buSzTx/>
                        <a:buFontTx/>
                        <a:buNone/>
                        <a:tabLst/>
                        <a:defRPr/>
                      </a:pPr>
                      <a:r>
                        <a:rPr lang="en-US" sz="1000" b="1" spc="-10" dirty="0">
                          <a:latin typeface="Calibri"/>
                          <a:cs typeface="Calibri"/>
                        </a:rPr>
                        <a:t>Required Acres</a:t>
                      </a:r>
                      <a:endParaRPr lang="en-US" sz="1000" dirty="0">
                        <a:latin typeface="Calibri"/>
                        <a:cs typeface="Calibri"/>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rowSpan="2">
                  <a:txBody>
                    <a:bodyPr/>
                    <a:lstStyle/>
                    <a:p>
                      <a:pPr>
                        <a:lnSpc>
                          <a:spcPct val="100000"/>
                        </a:lnSpc>
                      </a:pPr>
                      <a:endParaRPr lang="en-US" sz="1000" dirty="0">
                        <a:latin typeface="Times New Roman"/>
                        <a:cs typeface="Times New Roman"/>
                      </a:endParaRPr>
                    </a:p>
                    <a:p>
                      <a:pPr>
                        <a:lnSpc>
                          <a:spcPct val="100000"/>
                        </a:lnSpc>
                      </a:pPr>
                      <a:endParaRPr lang="en-US" sz="800" dirty="0">
                        <a:latin typeface="Times New Roman"/>
                        <a:cs typeface="Times New Roman"/>
                      </a:endParaRPr>
                    </a:p>
                    <a:p>
                      <a:pPr marL="282575" marR="167640" indent="-106680">
                        <a:lnSpc>
                          <a:spcPct val="100000"/>
                        </a:lnSpc>
                      </a:pPr>
                      <a:r>
                        <a:rPr lang="en-US" sz="1000" b="1" spc="-10" dirty="0">
                          <a:latin typeface="Calibri"/>
                          <a:cs typeface="Calibri"/>
                        </a:rPr>
                        <a:t>Recorded Acres</a:t>
                      </a:r>
                      <a:endParaRPr lang="en-US" sz="10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rowSpan="2">
                  <a:txBody>
                    <a:bodyPr/>
                    <a:lstStyle/>
                    <a:p>
                      <a:pPr>
                        <a:lnSpc>
                          <a:spcPct val="100000"/>
                        </a:lnSpc>
                      </a:pPr>
                      <a:endParaRPr lang="en-US" sz="1000" dirty="0">
                        <a:latin typeface="Times New Roman"/>
                        <a:cs typeface="Times New Roman"/>
                      </a:endParaRPr>
                    </a:p>
                    <a:p>
                      <a:pPr>
                        <a:lnSpc>
                          <a:spcPct val="100000"/>
                        </a:lnSpc>
                      </a:pPr>
                      <a:endParaRPr lang="en-US" sz="800" dirty="0">
                        <a:latin typeface="Times New Roman"/>
                        <a:cs typeface="Times New Roman"/>
                      </a:endParaRPr>
                    </a:p>
                    <a:p>
                      <a:pPr marL="283210" marR="157480" indent="-121920">
                        <a:lnSpc>
                          <a:spcPct val="100000"/>
                        </a:lnSpc>
                      </a:pPr>
                      <a:r>
                        <a:rPr lang="en-US" sz="1000" b="1" dirty="0">
                          <a:latin typeface="Calibri"/>
                          <a:cs typeface="Calibri"/>
                        </a:rPr>
                        <a:t>In</a:t>
                      </a:r>
                      <a:r>
                        <a:rPr lang="en-US" sz="1000" b="1" spc="-5" dirty="0">
                          <a:latin typeface="Calibri"/>
                          <a:cs typeface="Calibri"/>
                        </a:rPr>
                        <a:t> </a:t>
                      </a:r>
                      <a:r>
                        <a:rPr lang="en-US" sz="1000" b="1" spc="-10" dirty="0">
                          <a:latin typeface="Calibri"/>
                          <a:cs typeface="Calibri"/>
                        </a:rPr>
                        <a:t>Process Acres</a:t>
                      </a:r>
                      <a:endParaRPr lang="en-US" sz="1000" dirty="0">
                        <a:latin typeface="Calibri"/>
                        <a:cs typeface="Calibri"/>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3">
                        <a:lumMod val="40000"/>
                        <a:lumOff val="60000"/>
                      </a:schemeClr>
                    </a:solidFill>
                  </a:tcPr>
                </a:tc>
                <a:tc rowSpan="2">
                  <a:txBody>
                    <a:bodyPr/>
                    <a:lstStyle/>
                    <a:p>
                      <a:pPr marL="283210" marR="157480" indent="-121920">
                        <a:lnSpc>
                          <a:spcPct val="100000"/>
                        </a:lnSpc>
                      </a:pPr>
                      <a:r>
                        <a:rPr lang="en-US" sz="1000" b="1" dirty="0">
                          <a:latin typeface="Calibri"/>
                          <a:cs typeface="Calibri"/>
                        </a:rPr>
                        <a:t>Additional Acres</a:t>
                      </a:r>
                    </a:p>
                  </a:txBody>
                  <a:tcPr marL="0" marR="0" marT="0" marB="0" anchor="ctr">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844841508"/>
                  </a:ext>
                </a:extLst>
              </a:tr>
              <a:tr h="432294">
                <a:tc>
                  <a:txBody>
                    <a:bodyPr/>
                    <a:lstStyle/>
                    <a:p>
                      <a:pPr>
                        <a:lnSpc>
                          <a:spcPct val="100000"/>
                        </a:lnSpc>
                        <a:spcBef>
                          <a:spcPts val="45"/>
                        </a:spcBef>
                      </a:pPr>
                      <a:endParaRPr lang="en-US" sz="850" dirty="0">
                        <a:latin typeface="Times New Roman"/>
                        <a:cs typeface="Times New Roman"/>
                      </a:endParaRPr>
                    </a:p>
                    <a:p>
                      <a:pPr marL="11430">
                        <a:lnSpc>
                          <a:spcPts val="1165"/>
                        </a:lnSpc>
                      </a:pPr>
                      <a:r>
                        <a:rPr lang="en-US" sz="1000" b="1" dirty="0">
                          <a:latin typeface="Calibri"/>
                          <a:cs typeface="Calibri"/>
                        </a:rPr>
                        <a:t>Conservation</a:t>
                      </a:r>
                      <a:r>
                        <a:rPr lang="en-US" sz="1000" b="1" spc="-75" dirty="0">
                          <a:latin typeface="Calibri"/>
                          <a:cs typeface="Calibri"/>
                        </a:rPr>
                        <a:t> </a:t>
                      </a:r>
                      <a:r>
                        <a:rPr lang="en-US" sz="1000" b="1" spc="-20" dirty="0">
                          <a:latin typeface="Calibri"/>
                          <a:cs typeface="Calibri"/>
                        </a:rPr>
                        <a:t>Unit</a:t>
                      </a:r>
                      <a:endParaRPr lang="en-US" sz="1000" dirty="0">
                        <a:latin typeface="Calibri"/>
                        <a:cs typeface="Calibri"/>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40000"/>
                        <a:lumOff val="60000"/>
                      </a:schemeClr>
                    </a:solidFill>
                  </a:tcPr>
                </a:tc>
                <a:tc>
                  <a:txBody>
                    <a:bodyPr/>
                    <a:lstStyle/>
                    <a:p>
                      <a:pPr>
                        <a:lnSpc>
                          <a:spcPct val="100000"/>
                        </a:lnSpc>
                        <a:spcBef>
                          <a:spcPts val="45"/>
                        </a:spcBef>
                      </a:pPr>
                      <a:endParaRPr lang="en-US" sz="850" dirty="0">
                        <a:latin typeface="Times New Roman"/>
                        <a:cs typeface="Times New Roman"/>
                      </a:endParaRPr>
                    </a:p>
                    <a:p>
                      <a:pPr marL="11430">
                        <a:lnSpc>
                          <a:spcPts val="1165"/>
                        </a:lnSpc>
                      </a:pPr>
                      <a:r>
                        <a:rPr lang="en-US" sz="1000" b="1" spc="-10" dirty="0">
                          <a:solidFill>
                            <a:schemeClr val="tx1"/>
                          </a:solidFill>
                          <a:latin typeface="Calibri"/>
                          <a:cs typeface="Calibri"/>
                        </a:rPr>
                        <a:t>Ownership</a:t>
                      </a:r>
                      <a:endParaRPr lang="en-US" sz="1000" dirty="0">
                        <a:solidFill>
                          <a:schemeClr val="tx1"/>
                        </a:solidFill>
                        <a:latin typeface="Calibri"/>
                        <a:cs typeface="Calibri"/>
                      </a:endParaRPr>
                    </a:p>
                  </a:txBody>
                  <a:tcPr marL="0" marR="0" marT="5715" marB="0">
                    <a:lnL w="12700" cap="flat" cmpd="sng" algn="ctr">
                      <a:solidFill>
                        <a:srgbClr val="FFFFFF"/>
                      </a:solidFill>
                      <a:prstDash val="solid"/>
                      <a:round/>
                      <a:headEnd type="none" w="med" len="med"/>
                      <a:tailEnd type="none" w="med" len="med"/>
                    </a:lnL>
                    <a:lnR w="12700">
                      <a:solidFill>
                        <a:srgbClr val="FFFFFF"/>
                      </a:solidFill>
                      <a:prstDash val="solid"/>
                    </a:lnR>
                    <a:lnB w="12700" cap="flat" cmpd="sng" algn="ctr">
                      <a:solidFill>
                        <a:srgbClr val="FFFFFF"/>
                      </a:solidFill>
                      <a:prstDash val="solid"/>
                      <a:round/>
                      <a:headEnd type="none" w="med" len="med"/>
                      <a:tailEnd type="none" w="med" len="med"/>
                    </a:lnB>
                    <a:solidFill>
                      <a:schemeClr val="accent3">
                        <a:lumMod val="40000"/>
                        <a:lumOff val="60000"/>
                      </a:schemeClr>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tc vMerge="1">
                  <a:txBody>
                    <a:bodyPr/>
                    <a:lstStyle/>
                    <a:p>
                      <a:endParaRPr lang="en-US"/>
                    </a:p>
                  </a:txBody>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08000"/>
                    </a:solidFill>
                  </a:tcPr>
                </a:tc>
                <a:tc vMerge="1">
                  <a:txBody>
                    <a:bodyPr/>
                    <a:lstStyle/>
                    <a:p>
                      <a:endParaRPr lang="en-US"/>
                    </a:p>
                  </a:txBody>
                  <a:tcPr/>
                </a:tc>
                <a:extLst>
                  <a:ext uri="{0D108BD9-81ED-4DB2-BD59-A6C34878D82A}">
                    <a16:rowId xmlns:a16="http://schemas.microsoft.com/office/drawing/2014/main" val="1423704984"/>
                  </a:ext>
                </a:extLst>
              </a:tr>
              <a:tr h="477485">
                <a:tc>
                  <a:txBody>
                    <a:bodyPr/>
                    <a:lstStyle/>
                    <a:p>
                      <a:pPr marL="11430" algn="l">
                        <a:lnSpc>
                          <a:spcPct val="100000"/>
                        </a:lnSpc>
                        <a:spcBef>
                          <a:spcPts val="525"/>
                        </a:spcBef>
                      </a:pPr>
                      <a:r>
                        <a:rPr lang="en-US" sz="1000" dirty="0">
                          <a:latin typeface="Calibri"/>
                          <a:cs typeface="Calibri"/>
                        </a:rPr>
                        <a:t>Cypress</a:t>
                      </a:r>
                      <a:r>
                        <a:rPr lang="en-US" sz="1000" spc="-35" dirty="0">
                          <a:latin typeface="Calibri"/>
                          <a:cs typeface="Calibri"/>
                        </a:rPr>
                        <a:t> </a:t>
                      </a:r>
                      <a:r>
                        <a:rPr lang="en-US" sz="1000" dirty="0">
                          <a:latin typeface="Calibri"/>
                          <a:cs typeface="Calibri"/>
                        </a:rPr>
                        <a:t>&amp;</a:t>
                      </a:r>
                      <a:r>
                        <a:rPr lang="en-US" sz="1000" spc="-15" dirty="0">
                          <a:latin typeface="Calibri"/>
                          <a:cs typeface="Calibri"/>
                        </a:rPr>
                        <a:t> </a:t>
                      </a:r>
                      <a:r>
                        <a:rPr lang="en-US" sz="1000" dirty="0">
                          <a:latin typeface="Calibri"/>
                          <a:cs typeface="Calibri"/>
                        </a:rPr>
                        <a:t>Wet</a:t>
                      </a:r>
                      <a:r>
                        <a:rPr lang="en-US" sz="1000" spc="-25" dirty="0">
                          <a:latin typeface="Calibri"/>
                          <a:cs typeface="Calibri"/>
                        </a:rPr>
                        <a:t> </a:t>
                      </a:r>
                      <a:r>
                        <a:rPr lang="en-US" sz="1000" dirty="0">
                          <a:latin typeface="Calibri"/>
                          <a:cs typeface="Calibri"/>
                        </a:rPr>
                        <a:t>Pine</a:t>
                      </a:r>
                      <a:r>
                        <a:rPr lang="en-US" sz="1000" spc="-40" dirty="0">
                          <a:latin typeface="Calibri"/>
                          <a:cs typeface="Calibri"/>
                        </a:rPr>
                        <a:t> </a:t>
                      </a:r>
                      <a:r>
                        <a:rPr lang="en-US" sz="1000" spc="-20" dirty="0">
                          <a:latin typeface="Calibri"/>
                          <a:cs typeface="Calibri"/>
                        </a:rPr>
                        <a:t>Flats</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525"/>
                        </a:spcBef>
                      </a:pPr>
                      <a:r>
                        <a:rPr lang="en-US" sz="1000" dirty="0">
                          <a:latin typeface="Calibri"/>
                          <a:cs typeface="Calibri"/>
                        </a:rPr>
                        <a:t>Panama</a:t>
                      </a:r>
                      <a:r>
                        <a:rPr lang="en-US" sz="1000" spc="-65" dirty="0">
                          <a:latin typeface="Calibri"/>
                          <a:cs typeface="Calibri"/>
                        </a:rPr>
                        <a:t> </a:t>
                      </a:r>
                      <a:r>
                        <a:rPr lang="en-US" sz="1000" dirty="0">
                          <a:latin typeface="Calibri"/>
                          <a:cs typeface="Calibri"/>
                        </a:rPr>
                        <a:t>City</a:t>
                      </a:r>
                      <a:r>
                        <a:rPr lang="en-US" sz="1000" spc="-25" dirty="0">
                          <a:latin typeface="Calibri"/>
                          <a:cs typeface="Calibri"/>
                        </a:rPr>
                        <a:t> </a:t>
                      </a:r>
                      <a:r>
                        <a:rPr lang="en-US" sz="1000" spc="-20" dirty="0">
                          <a:latin typeface="Calibri"/>
                          <a:cs typeface="Calibri"/>
                        </a:rPr>
                        <a:t>Beach</a:t>
                      </a:r>
                      <a:endParaRPr lang="en-US" sz="1000" dirty="0">
                        <a:latin typeface="Calibri"/>
                        <a:cs typeface="Calibri"/>
                      </a:endParaRPr>
                    </a:p>
                  </a:txBody>
                  <a:tcPr marL="0" marR="0" marT="666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525"/>
                        </a:spcBef>
                      </a:pPr>
                      <a:r>
                        <a:rPr lang="en-US" sz="1100" spc="-10" dirty="0">
                          <a:latin typeface="Calibri"/>
                          <a:cs typeface="Calibri"/>
                        </a:rPr>
                        <a:t>2912.40</a:t>
                      </a:r>
                      <a:endParaRPr lang="en-US" sz="1100" dirty="0">
                        <a:latin typeface="Calibri"/>
                        <a:cs typeface="Calibri"/>
                      </a:endParaRPr>
                    </a:p>
                  </a:txBody>
                  <a:tcPr marL="0" marR="0" marT="66675"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2912.4</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2912.4</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2400203465"/>
                  </a:ext>
                </a:extLst>
              </a:tr>
              <a:tr h="293837">
                <a:tc>
                  <a:txBody>
                    <a:bodyPr/>
                    <a:lstStyle/>
                    <a:p>
                      <a:pPr marL="11430" algn="l">
                        <a:lnSpc>
                          <a:spcPct val="100000"/>
                        </a:lnSpc>
                        <a:spcBef>
                          <a:spcPts val="525"/>
                        </a:spcBef>
                      </a:pPr>
                      <a:r>
                        <a:rPr lang="en-US" sz="1000" dirty="0">
                          <a:latin typeface="Calibri"/>
                          <a:cs typeface="Calibri"/>
                        </a:rPr>
                        <a:t>Lake</a:t>
                      </a:r>
                      <a:r>
                        <a:rPr lang="en-US" sz="1000" spc="-40" dirty="0">
                          <a:latin typeface="Calibri"/>
                          <a:cs typeface="Calibri"/>
                        </a:rPr>
                        <a:t> </a:t>
                      </a:r>
                      <a:r>
                        <a:rPr lang="en-US" sz="1000" dirty="0">
                          <a:latin typeface="Calibri"/>
                          <a:cs typeface="Calibri"/>
                        </a:rPr>
                        <a:t>Powell</a:t>
                      </a:r>
                      <a:r>
                        <a:rPr lang="en-US" sz="1000" spc="-50" dirty="0">
                          <a:latin typeface="Calibri"/>
                          <a:cs typeface="Calibri"/>
                        </a:rPr>
                        <a:t> </a:t>
                      </a:r>
                      <a:r>
                        <a:rPr lang="en-US" sz="1000" spc="-10" dirty="0">
                          <a:latin typeface="Calibri"/>
                          <a:cs typeface="Calibri"/>
                        </a:rPr>
                        <a:t>Headwater</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525"/>
                        </a:spcBef>
                      </a:pPr>
                      <a:r>
                        <a:rPr lang="en-US" sz="1000" dirty="0">
                          <a:latin typeface="Calibri"/>
                          <a:cs typeface="Calibri"/>
                        </a:rPr>
                        <a:t>St.</a:t>
                      </a:r>
                      <a:r>
                        <a:rPr lang="en-US" sz="1000" spc="-20" dirty="0">
                          <a:latin typeface="Calibri"/>
                          <a:cs typeface="Calibri"/>
                        </a:rPr>
                        <a:t> </a:t>
                      </a:r>
                      <a:r>
                        <a:rPr lang="en-US" sz="1000" spc="-25" dirty="0">
                          <a:latin typeface="Calibri"/>
                          <a:cs typeface="Calibri"/>
                        </a:rPr>
                        <a:t>Joe</a:t>
                      </a:r>
                      <a:endParaRPr lang="en-US" sz="1000" dirty="0">
                        <a:latin typeface="Calibri"/>
                        <a:cs typeface="Calibri"/>
                      </a:endParaRPr>
                    </a:p>
                  </a:txBody>
                  <a:tcPr marL="0" marR="0" marT="666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525"/>
                        </a:spcBef>
                      </a:pPr>
                      <a:r>
                        <a:rPr lang="en-US" sz="1100" spc="-25" dirty="0">
                          <a:latin typeface="Calibri"/>
                          <a:cs typeface="Calibri"/>
                        </a:rPr>
                        <a:t>912</a:t>
                      </a:r>
                      <a:endParaRPr lang="en-US" sz="1100" dirty="0">
                        <a:latin typeface="Calibri"/>
                        <a:cs typeface="Calibri"/>
                      </a:endParaRPr>
                    </a:p>
                  </a:txBody>
                  <a:tcPr marL="0" marR="0" marT="66675"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100.25</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158.15</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27.21</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65.25</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664299008"/>
                  </a:ext>
                </a:extLst>
              </a:tr>
              <a:tr h="293837">
                <a:tc>
                  <a:txBody>
                    <a:bodyPr/>
                    <a:lstStyle/>
                    <a:p>
                      <a:pPr marL="11430" algn="l">
                        <a:lnSpc>
                          <a:spcPct val="100000"/>
                        </a:lnSpc>
                        <a:spcBef>
                          <a:spcPts val="525"/>
                        </a:spcBef>
                      </a:pPr>
                      <a:r>
                        <a:rPr lang="en-US" sz="1000" dirty="0">
                          <a:latin typeface="Calibri"/>
                          <a:cs typeface="Calibri"/>
                        </a:rPr>
                        <a:t>South</a:t>
                      </a:r>
                      <a:r>
                        <a:rPr lang="en-US" sz="1000" spc="-40" dirty="0">
                          <a:latin typeface="Calibri"/>
                          <a:cs typeface="Calibri"/>
                        </a:rPr>
                        <a:t> </a:t>
                      </a:r>
                      <a:r>
                        <a:rPr lang="en-US" sz="1000" dirty="0">
                          <a:latin typeface="Calibri"/>
                          <a:cs typeface="Calibri"/>
                        </a:rPr>
                        <a:t>American</a:t>
                      </a:r>
                      <a:r>
                        <a:rPr lang="en-US" sz="1000" spc="-60" dirty="0">
                          <a:latin typeface="Calibri"/>
                          <a:cs typeface="Calibri"/>
                        </a:rPr>
                        <a:t> </a:t>
                      </a:r>
                      <a:r>
                        <a:rPr lang="en-US" sz="1000" spc="-20" dirty="0">
                          <a:latin typeface="Calibri"/>
                          <a:cs typeface="Calibri"/>
                        </a:rPr>
                        <a:t>Swamp</a:t>
                      </a:r>
                      <a:endParaRPr lang="en-US" sz="1000" dirty="0">
                        <a:latin typeface="Calibri"/>
                        <a:cs typeface="Calibri"/>
                      </a:endParaRPr>
                    </a:p>
                  </a:txBody>
                  <a:tcPr marL="0" marR="0" marT="666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525"/>
                        </a:spcBef>
                      </a:pPr>
                      <a:r>
                        <a:rPr lang="en-US" sz="1000" dirty="0">
                          <a:latin typeface="Calibri"/>
                          <a:cs typeface="Calibri"/>
                        </a:rPr>
                        <a:t>St.</a:t>
                      </a:r>
                      <a:r>
                        <a:rPr lang="en-US" sz="1000" spc="-20" dirty="0">
                          <a:latin typeface="Calibri"/>
                          <a:cs typeface="Calibri"/>
                        </a:rPr>
                        <a:t> </a:t>
                      </a:r>
                      <a:r>
                        <a:rPr lang="en-US" sz="1000" spc="-25" dirty="0">
                          <a:latin typeface="Calibri"/>
                          <a:cs typeface="Calibri"/>
                        </a:rPr>
                        <a:t>Joe</a:t>
                      </a:r>
                      <a:endParaRPr lang="en-US" sz="1000" dirty="0">
                        <a:latin typeface="Calibri"/>
                        <a:cs typeface="Calibri"/>
                      </a:endParaRPr>
                    </a:p>
                  </a:txBody>
                  <a:tcPr marL="0" marR="0" marT="666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525"/>
                        </a:spcBef>
                      </a:pPr>
                      <a:r>
                        <a:rPr lang="en-US" sz="1100" spc="-25" dirty="0">
                          <a:latin typeface="Calibri"/>
                          <a:cs typeface="Calibri"/>
                        </a:rPr>
                        <a:t>803</a:t>
                      </a:r>
                      <a:endParaRPr lang="en-US" sz="1100" dirty="0">
                        <a:latin typeface="Calibri"/>
                        <a:cs typeface="Calibri"/>
                      </a:endParaRPr>
                    </a:p>
                  </a:txBody>
                  <a:tcPr marL="0" marR="0" marT="66675"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67.38</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67.38</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08245433"/>
                  </a:ext>
                </a:extLst>
              </a:tr>
              <a:tr h="293837">
                <a:tc>
                  <a:txBody>
                    <a:bodyPr/>
                    <a:lstStyle/>
                    <a:p>
                      <a:pPr marL="11430" algn="l">
                        <a:lnSpc>
                          <a:spcPct val="100000"/>
                        </a:lnSpc>
                        <a:spcBef>
                          <a:spcPts val="520"/>
                        </a:spcBef>
                      </a:pPr>
                      <a:r>
                        <a:rPr lang="en-US" sz="1000" spc="-10" dirty="0">
                          <a:latin typeface="Calibri"/>
                          <a:cs typeface="Calibri"/>
                        </a:rPr>
                        <a:t>Southwest</a:t>
                      </a:r>
                      <a:r>
                        <a:rPr lang="en-US" sz="1000" spc="-20" dirty="0">
                          <a:latin typeface="Calibri"/>
                          <a:cs typeface="Calibri"/>
                        </a:rPr>
                        <a:t> </a:t>
                      </a:r>
                      <a:r>
                        <a:rPr lang="en-US" sz="1000" dirty="0">
                          <a:latin typeface="Calibri"/>
                          <a:cs typeface="Calibri"/>
                        </a:rPr>
                        <a:t>West</a:t>
                      </a:r>
                      <a:r>
                        <a:rPr lang="en-US" sz="1000" spc="-5" dirty="0">
                          <a:latin typeface="Calibri"/>
                          <a:cs typeface="Calibri"/>
                        </a:rPr>
                        <a:t> </a:t>
                      </a:r>
                      <a:r>
                        <a:rPr lang="en-US" sz="1000" spc="-25" dirty="0">
                          <a:latin typeface="Calibri"/>
                          <a:cs typeface="Calibri"/>
                        </a:rPr>
                        <a:t>Bay</a:t>
                      </a:r>
                      <a:endParaRPr lang="en-US" sz="1000" dirty="0">
                        <a:latin typeface="Calibri"/>
                        <a:cs typeface="Calibri"/>
                      </a:endParaRPr>
                    </a:p>
                  </a:txBody>
                  <a:tcPr marL="0" marR="0" marT="660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520"/>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6604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520"/>
                        </a:spcBef>
                      </a:pPr>
                      <a:r>
                        <a:rPr lang="en-US" sz="1100" spc="-25" dirty="0">
                          <a:latin typeface="Calibri"/>
                          <a:cs typeface="Calibri"/>
                        </a:rPr>
                        <a:t>962</a:t>
                      </a:r>
                      <a:endParaRPr lang="en-US" sz="1100" dirty="0">
                        <a:latin typeface="Calibri"/>
                        <a:cs typeface="Calibri"/>
                      </a:endParaRPr>
                    </a:p>
                  </a:txBody>
                  <a:tcPr marL="0" marR="0" marT="6604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345.84</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342.84</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23.49</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0.53</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259265215"/>
                  </a:ext>
                </a:extLst>
              </a:tr>
              <a:tr h="293837">
                <a:tc>
                  <a:txBody>
                    <a:bodyPr/>
                    <a:lstStyle/>
                    <a:p>
                      <a:pPr marL="11430" algn="l">
                        <a:lnSpc>
                          <a:spcPct val="100000"/>
                        </a:lnSpc>
                        <a:spcBef>
                          <a:spcPts val="520"/>
                        </a:spcBef>
                      </a:pPr>
                      <a:r>
                        <a:rPr lang="en-US" sz="1000" dirty="0">
                          <a:latin typeface="Calibri"/>
                          <a:cs typeface="Calibri"/>
                        </a:rPr>
                        <a:t>Ward</a:t>
                      </a:r>
                      <a:r>
                        <a:rPr lang="en-US" sz="1000" spc="-25" dirty="0">
                          <a:latin typeface="Calibri"/>
                          <a:cs typeface="Calibri"/>
                        </a:rPr>
                        <a:t> </a:t>
                      </a:r>
                      <a:r>
                        <a:rPr lang="en-US" sz="1000" spc="-10" dirty="0">
                          <a:latin typeface="Calibri"/>
                          <a:cs typeface="Calibri"/>
                        </a:rPr>
                        <a:t>Creek</a:t>
                      </a:r>
                      <a:endParaRPr lang="en-US" sz="1000" dirty="0">
                        <a:latin typeface="Calibri"/>
                        <a:cs typeface="Calibri"/>
                      </a:endParaRPr>
                    </a:p>
                  </a:txBody>
                  <a:tcPr marL="0" marR="0" marT="660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520"/>
                        </a:spcBef>
                      </a:pPr>
                      <a:r>
                        <a:rPr lang="en-US" sz="1000" spc="-10">
                          <a:latin typeface="Calibri"/>
                          <a:cs typeface="Calibri"/>
                        </a:rPr>
                        <a:t>NWFWMD</a:t>
                      </a:r>
                      <a:endParaRPr lang="en-US" sz="1000">
                        <a:latin typeface="Calibri"/>
                        <a:cs typeface="Calibri"/>
                      </a:endParaRPr>
                    </a:p>
                  </a:txBody>
                  <a:tcPr marL="0" marR="0" marT="6604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520"/>
                        </a:spcBef>
                      </a:pPr>
                      <a:r>
                        <a:rPr lang="en-US" sz="1100" spc="-20" dirty="0">
                          <a:latin typeface="Calibri"/>
                          <a:cs typeface="Calibri"/>
                        </a:rPr>
                        <a:t>1239</a:t>
                      </a:r>
                      <a:endParaRPr lang="en-US" sz="1100" dirty="0">
                        <a:latin typeface="Calibri"/>
                        <a:cs typeface="Calibri"/>
                      </a:endParaRPr>
                    </a:p>
                  </a:txBody>
                  <a:tcPr marL="0" marR="0" marT="6604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1.8</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731.28</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58568226"/>
                  </a:ext>
                </a:extLst>
              </a:tr>
              <a:tr h="293837">
                <a:tc>
                  <a:txBody>
                    <a:bodyPr/>
                    <a:lstStyle/>
                    <a:p>
                      <a:pPr marL="11430" algn="l">
                        <a:lnSpc>
                          <a:spcPct val="100000"/>
                        </a:lnSpc>
                        <a:spcBef>
                          <a:spcPts val="459"/>
                        </a:spcBef>
                      </a:pPr>
                      <a:r>
                        <a:rPr lang="en-US" sz="1000" dirty="0">
                          <a:latin typeface="Calibri"/>
                          <a:cs typeface="Calibri"/>
                        </a:rPr>
                        <a:t>Point</a:t>
                      </a:r>
                      <a:r>
                        <a:rPr lang="en-US" sz="1000" spc="-40" dirty="0">
                          <a:latin typeface="Calibri"/>
                          <a:cs typeface="Calibri"/>
                        </a:rPr>
                        <a:t> </a:t>
                      </a:r>
                      <a:r>
                        <a:rPr lang="en-US" sz="1000" spc="-10" dirty="0">
                          <a:latin typeface="Calibri"/>
                          <a:cs typeface="Calibri"/>
                        </a:rPr>
                        <a:t>Washington</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459"/>
                        </a:spcBef>
                      </a:pPr>
                      <a:r>
                        <a:rPr lang="en-US" sz="1100" spc="-25" dirty="0">
                          <a:latin typeface="Calibri"/>
                          <a:cs typeface="Calibri"/>
                        </a:rPr>
                        <a:t>466</a:t>
                      </a:r>
                      <a:endParaRPr lang="en-US" sz="1100" dirty="0">
                        <a:latin typeface="Calibri"/>
                        <a:cs typeface="Calibri"/>
                      </a:endParaRPr>
                    </a:p>
                  </a:txBody>
                  <a:tcPr marL="0" marR="0" marT="5841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55.74</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11.65</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53.24</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2.5</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148298389"/>
                  </a:ext>
                </a:extLst>
              </a:tr>
              <a:tr h="293837">
                <a:tc>
                  <a:txBody>
                    <a:bodyPr/>
                    <a:lstStyle/>
                    <a:p>
                      <a:pPr marL="11430" algn="l">
                        <a:lnSpc>
                          <a:spcPct val="100000"/>
                        </a:lnSpc>
                        <a:spcBef>
                          <a:spcPts val="459"/>
                        </a:spcBef>
                      </a:pPr>
                      <a:r>
                        <a:rPr lang="en-US" sz="1000" dirty="0">
                          <a:latin typeface="Calibri"/>
                          <a:cs typeface="Calibri"/>
                        </a:rPr>
                        <a:t>Wildlife</a:t>
                      </a:r>
                      <a:r>
                        <a:rPr lang="en-US" sz="1000" spc="-75" dirty="0">
                          <a:latin typeface="Calibri"/>
                          <a:cs typeface="Calibri"/>
                        </a:rPr>
                        <a:t> </a:t>
                      </a:r>
                      <a:r>
                        <a:rPr lang="en-US" sz="1000" spc="-10" dirty="0">
                          <a:latin typeface="Calibri"/>
                          <a:cs typeface="Calibri"/>
                        </a:rPr>
                        <a:t>Corridor</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459"/>
                        </a:spcBef>
                      </a:pPr>
                      <a:r>
                        <a:rPr lang="en-US" sz="1100" spc="-20" dirty="0">
                          <a:latin typeface="Calibri"/>
                          <a:cs typeface="Calibri"/>
                        </a:rPr>
                        <a:t>1247</a:t>
                      </a:r>
                      <a:endParaRPr lang="en-US" sz="1100" dirty="0">
                        <a:latin typeface="Calibri"/>
                        <a:cs typeface="Calibri"/>
                      </a:endParaRPr>
                    </a:p>
                  </a:txBody>
                  <a:tcPr marL="0" marR="0" marT="5841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187.99</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39.65</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12.56</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74599673"/>
                  </a:ext>
                </a:extLst>
              </a:tr>
              <a:tr h="293837">
                <a:tc>
                  <a:txBody>
                    <a:bodyPr/>
                    <a:lstStyle/>
                    <a:p>
                      <a:pPr marL="11430" algn="l">
                        <a:lnSpc>
                          <a:spcPct val="100000"/>
                        </a:lnSpc>
                        <a:spcBef>
                          <a:spcPts val="459"/>
                        </a:spcBef>
                      </a:pPr>
                      <a:r>
                        <a:rPr lang="en-US" sz="1000" dirty="0">
                          <a:latin typeface="Calibri"/>
                          <a:cs typeface="Calibri"/>
                        </a:rPr>
                        <a:t>Side</a:t>
                      </a:r>
                      <a:r>
                        <a:rPr lang="en-US" sz="1000" spc="-30" dirty="0">
                          <a:latin typeface="Calibri"/>
                          <a:cs typeface="Calibri"/>
                        </a:rPr>
                        <a:t> </a:t>
                      </a:r>
                      <a:r>
                        <a:rPr lang="en-US" sz="1000" spc="-20" dirty="0">
                          <a:latin typeface="Calibri"/>
                          <a:cs typeface="Calibri"/>
                        </a:rPr>
                        <a:t>Camp</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459"/>
                        </a:spcBef>
                      </a:pPr>
                      <a:r>
                        <a:rPr lang="en-US" sz="1000" dirty="0">
                          <a:latin typeface="Calibri"/>
                          <a:cs typeface="Calibri"/>
                        </a:rPr>
                        <a:t>St.</a:t>
                      </a:r>
                      <a:r>
                        <a:rPr lang="en-US" sz="1000" spc="-20" dirty="0">
                          <a:latin typeface="Calibri"/>
                          <a:cs typeface="Calibri"/>
                        </a:rPr>
                        <a:t> </a:t>
                      </a:r>
                      <a:r>
                        <a:rPr lang="en-US" sz="1000" spc="-25" dirty="0">
                          <a:latin typeface="Calibri"/>
                          <a:cs typeface="Calibri"/>
                        </a:rPr>
                        <a:t>Joe</a:t>
                      </a:r>
                      <a:endParaRPr lang="en-US" sz="1000" dirty="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459"/>
                        </a:spcBef>
                      </a:pPr>
                      <a:r>
                        <a:rPr lang="en-US" sz="1100" spc="-20" dirty="0">
                          <a:latin typeface="Calibri"/>
                          <a:cs typeface="Calibri"/>
                        </a:rPr>
                        <a:t>2330</a:t>
                      </a:r>
                      <a:endParaRPr lang="en-US" sz="1100" dirty="0">
                        <a:latin typeface="Calibri"/>
                        <a:cs typeface="Calibri"/>
                      </a:endParaRPr>
                    </a:p>
                  </a:txBody>
                  <a:tcPr marL="0" marR="0" marT="5841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124.06</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124.06</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740937707"/>
                  </a:ext>
                </a:extLst>
              </a:tr>
              <a:tr h="293837">
                <a:tc>
                  <a:txBody>
                    <a:bodyPr/>
                    <a:lstStyle/>
                    <a:p>
                      <a:pPr marL="11430" algn="l">
                        <a:lnSpc>
                          <a:spcPct val="100000"/>
                        </a:lnSpc>
                        <a:spcBef>
                          <a:spcPts val="459"/>
                        </a:spcBef>
                      </a:pPr>
                      <a:r>
                        <a:rPr lang="en-US" sz="1000" spc="-10" dirty="0">
                          <a:latin typeface="Calibri"/>
                          <a:cs typeface="Calibri"/>
                        </a:rPr>
                        <a:t>Salamander</a:t>
                      </a:r>
                      <a:r>
                        <a:rPr lang="en-US" sz="1000" spc="30" dirty="0">
                          <a:latin typeface="Calibri"/>
                          <a:cs typeface="Calibri"/>
                        </a:rPr>
                        <a:t> </a:t>
                      </a:r>
                      <a:r>
                        <a:rPr lang="en-US" sz="1000" spc="-10" dirty="0">
                          <a:latin typeface="Calibri"/>
                          <a:cs typeface="Calibri"/>
                        </a:rPr>
                        <a:t>Triangle</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459"/>
                        </a:spcBef>
                      </a:pPr>
                      <a:r>
                        <a:rPr lang="en-US" sz="1100" spc="-25" dirty="0">
                          <a:latin typeface="Calibri"/>
                          <a:cs typeface="Calibri"/>
                        </a:rPr>
                        <a:t>42</a:t>
                      </a:r>
                      <a:endParaRPr lang="en-US" sz="1100" dirty="0">
                        <a:latin typeface="Calibri"/>
                        <a:cs typeface="Calibri"/>
                      </a:endParaRPr>
                    </a:p>
                  </a:txBody>
                  <a:tcPr marL="0" marR="0" marT="5841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0.2</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0.2</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0</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427220"/>
                  </a:ext>
                </a:extLst>
              </a:tr>
              <a:tr h="293837">
                <a:tc>
                  <a:txBody>
                    <a:bodyPr/>
                    <a:lstStyle/>
                    <a:p>
                      <a:pPr marL="11430" algn="l">
                        <a:lnSpc>
                          <a:spcPct val="100000"/>
                        </a:lnSpc>
                        <a:spcBef>
                          <a:spcPts val="459"/>
                        </a:spcBef>
                      </a:pPr>
                      <a:r>
                        <a:rPr lang="en-US" sz="1000" spc="-10" dirty="0">
                          <a:latin typeface="Calibri"/>
                          <a:cs typeface="Calibri"/>
                        </a:rPr>
                        <a:t>Breakfast</a:t>
                      </a:r>
                      <a:r>
                        <a:rPr lang="en-US" sz="1000" spc="-25" dirty="0">
                          <a:latin typeface="Calibri"/>
                          <a:cs typeface="Calibri"/>
                        </a:rPr>
                        <a:t> </a:t>
                      </a:r>
                      <a:r>
                        <a:rPr lang="en-US" sz="1000" dirty="0">
                          <a:latin typeface="Calibri"/>
                          <a:cs typeface="Calibri"/>
                        </a:rPr>
                        <a:t>Point</a:t>
                      </a:r>
                      <a:r>
                        <a:rPr lang="en-US" sz="1000" spc="-25" dirty="0">
                          <a:latin typeface="Calibri"/>
                          <a:cs typeface="Calibri"/>
                        </a:rPr>
                        <a:t> Peninsula</a:t>
                      </a:r>
                      <a:endParaRPr lang="en-US" sz="1000" dirty="0">
                        <a:latin typeface="Calibri"/>
                        <a:cs typeface="Calibri"/>
                      </a:endParaRPr>
                    </a:p>
                  </a:txBody>
                  <a:tcPr marL="0" marR="0" marT="58419"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marL="11430" algn="l">
                        <a:lnSpc>
                          <a:spcPct val="100000"/>
                        </a:lnSpc>
                        <a:spcBef>
                          <a:spcPts val="459"/>
                        </a:spcBef>
                      </a:pPr>
                      <a:r>
                        <a:rPr lang="en-US" sz="1000">
                          <a:latin typeface="Calibri"/>
                          <a:cs typeface="Calibri"/>
                        </a:rPr>
                        <a:t>St.</a:t>
                      </a:r>
                      <a:r>
                        <a:rPr lang="en-US" sz="1000" spc="-20">
                          <a:latin typeface="Calibri"/>
                          <a:cs typeface="Calibri"/>
                        </a:rPr>
                        <a:t> </a:t>
                      </a:r>
                      <a:r>
                        <a:rPr lang="en-US" sz="1000" spc="-25">
                          <a:latin typeface="Calibri"/>
                          <a:cs typeface="Calibri"/>
                        </a:rPr>
                        <a:t>Joe</a:t>
                      </a:r>
                      <a:endParaRPr lang="en-US" sz="1000">
                        <a:latin typeface="Calibri"/>
                        <a:cs typeface="Calibri"/>
                      </a:endParaRPr>
                    </a:p>
                  </a:txBody>
                  <a:tcPr marL="0" marR="0" marT="58419"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a:lnSpc>
                          <a:spcPct val="100000"/>
                        </a:lnSpc>
                        <a:spcBef>
                          <a:spcPts val="459"/>
                        </a:spcBef>
                      </a:pPr>
                      <a:r>
                        <a:rPr lang="en-US" sz="1100" spc="-20" dirty="0">
                          <a:latin typeface="Calibri"/>
                          <a:cs typeface="Calibri"/>
                        </a:rPr>
                        <a:t>2289</a:t>
                      </a:r>
                      <a:endParaRPr lang="en-US" sz="1100" dirty="0">
                        <a:latin typeface="Calibri"/>
                        <a:cs typeface="Calibri"/>
                      </a:endParaRPr>
                    </a:p>
                  </a:txBody>
                  <a:tcPr marL="0" marR="0" marT="58419"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327.44</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480</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327.44</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0" i="0" u="none" strike="noStrike" dirty="0">
                          <a:solidFill>
                            <a:schemeClr val="tx1"/>
                          </a:solidFill>
                          <a:effectLst/>
                          <a:latin typeface="Calibri" panose="020F0502020204030204" pitchFamily="34" charset="0"/>
                        </a:rPr>
                        <a:t>45.18</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574958668"/>
                  </a:ext>
                </a:extLst>
              </a:tr>
              <a:tr h="329318">
                <a:tc>
                  <a:txBody>
                    <a:bodyPr/>
                    <a:lstStyle/>
                    <a:p>
                      <a:pPr marL="11430" algn="l">
                        <a:lnSpc>
                          <a:spcPts val="1170"/>
                        </a:lnSpc>
                        <a:spcBef>
                          <a:spcPts val="894"/>
                        </a:spcBef>
                      </a:pPr>
                      <a:r>
                        <a:rPr lang="en-US" sz="1000" b="1" dirty="0">
                          <a:latin typeface="Calibri"/>
                          <a:cs typeface="Calibri"/>
                        </a:rPr>
                        <a:t>Total</a:t>
                      </a:r>
                      <a:r>
                        <a:rPr lang="en-US" sz="1000" b="1" spc="-20" dirty="0">
                          <a:latin typeface="Calibri"/>
                          <a:cs typeface="Calibri"/>
                        </a:rPr>
                        <a:t> </a:t>
                      </a:r>
                      <a:r>
                        <a:rPr lang="en-US" sz="1000" b="1" spc="-10" dirty="0">
                          <a:latin typeface="Calibri"/>
                          <a:cs typeface="Calibri"/>
                        </a:rPr>
                        <a:t>Acres</a:t>
                      </a:r>
                      <a:endParaRPr lang="en-US" sz="1000" dirty="0">
                        <a:latin typeface="Calibri"/>
                        <a:cs typeface="Calibri"/>
                      </a:endParaRPr>
                    </a:p>
                  </a:txBody>
                  <a:tcPr marL="0" marR="0" marT="113664"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2"/>
                    </a:solidFill>
                  </a:tcPr>
                </a:tc>
                <a:tc>
                  <a:txBody>
                    <a:bodyPr/>
                    <a:lstStyle/>
                    <a:p>
                      <a:pPr algn="l">
                        <a:lnSpc>
                          <a:spcPct val="100000"/>
                        </a:lnSpc>
                      </a:pPr>
                      <a:endParaRPr lang="en-US" sz="1000" dirty="0">
                        <a:latin typeface="Times New Roman"/>
                        <a:cs typeface="Times New Roman"/>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bg2"/>
                    </a:solidFill>
                  </a:tcPr>
                </a:tc>
                <a:tc>
                  <a:txBody>
                    <a:bodyPr/>
                    <a:lstStyle/>
                    <a:p>
                      <a:pPr algn="ctr">
                        <a:lnSpc>
                          <a:spcPts val="1170"/>
                        </a:lnSpc>
                        <a:spcBef>
                          <a:spcPts val="894"/>
                        </a:spcBef>
                      </a:pPr>
                      <a:r>
                        <a:rPr lang="en-US" sz="1100" b="1" spc="-10" dirty="0">
                          <a:latin typeface="Calibri"/>
                          <a:cs typeface="Calibri"/>
                        </a:rPr>
                        <a:t>13,202.40</a:t>
                      </a:r>
                      <a:endParaRPr lang="en-US" sz="1100" dirty="0">
                        <a:latin typeface="Calibri"/>
                        <a:cs typeface="Calibri"/>
                      </a:endParaRPr>
                    </a:p>
                  </a:txBody>
                  <a:tcPr marL="0" marR="0" marT="113664"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2"/>
                    </a:solidFill>
                  </a:tcPr>
                </a:tc>
                <a:tc>
                  <a:txBody>
                    <a:bodyPr/>
                    <a:lstStyle/>
                    <a:p>
                      <a:pPr algn="ctr" fontAlgn="b"/>
                      <a:r>
                        <a:rPr lang="en-US" sz="1100" b="1" i="0" u="none" strike="noStrike" dirty="0">
                          <a:solidFill>
                            <a:srgbClr val="000000"/>
                          </a:solidFill>
                          <a:effectLst/>
                          <a:latin typeface="Calibri" panose="020F0502020204030204" pitchFamily="34" charset="0"/>
                        </a:rPr>
                        <a:t>4,123.10</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bg2"/>
                    </a:solidFill>
                  </a:tcPr>
                </a:tc>
                <a:tc>
                  <a:txBody>
                    <a:bodyPr/>
                    <a:lstStyle/>
                    <a:p>
                      <a:pPr algn="ctr" fontAlgn="b"/>
                      <a:r>
                        <a:rPr lang="en-US" sz="1100" b="1" i="0" u="none" strike="noStrike" dirty="0">
                          <a:solidFill>
                            <a:srgbClr val="000000"/>
                          </a:solidFill>
                          <a:effectLst/>
                          <a:latin typeface="Calibri" panose="020F0502020204030204" pitchFamily="34" charset="0"/>
                        </a:rPr>
                        <a:t>4,867.48</a:t>
                      </a:r>
                    </a:p>
                  </a:txBody>
                  <a:tcPr marL="7620" marR="7620" marT="7620" marB="0" anchor="b">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bg2"/>
                    </a:solidFill>
                  </a:tcPr>
                </a:tc>
                <a:tc>
                  <a:txBody>
                    <a:bodyPr/>
                    <a:lstStyle/>
                    <a:p>
                      <a:pPr algn="ctr" fontAlgn="b"/>
                      <a:r>
                        <a:rPr lang="en-US" sz="1100" b="1" i="0" u="none" strike="noStrike" dirty="0">
                          <a:solidFill>
                            <a:srgbClr val="000000"/>
                          </a:solidFill>
                          <a:effectLst/>
                          <a:latin typeface="Calibri" panose="020F0502020204030204" pitchFamily="34" charset="0"/>
                        </a:rPr>
                        <a:t>444.07</a:t>
                      </a:r>
                    </a:p>
                  </a:txBody>
                  <a:tcPr marL="7620" marR="7620" marT="7620" marB="0" anchor="b">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bg2"/>
                    </a:solidFill>
                  </a:tcPr>
                </a:tc>
                <a:tc>
                  <a:txBody>
                    <a:bodyPr/>
                    <a:lstStyle/>
                    <a:p>
                      <a:pPr algn="ctr" fontAlgn="b"/>
                      <a:r>
                        <a:rPr lang="en-US" sz="1100" b="1" i="0" u="none" strike="noStrike" dirty="0">
                          <a:solidFill>
                            <a:srgbClr val="000000"/>
                          </a:solidFill>
                          <a:effectLst/>
                          <a:latin typeface="Calibri" panose="020F0502020204030204" pitchFamily="34" charset="0"/>
                        </a:rPr>
                        <a:t>113.46</a:t>
                      </a:r>
                    </a:p>
                  </a:txBody>
                  <a:tcPr marL="7620" marR="7620" marT="7620" marB="0" anchor="b">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bg2"/>
                    </a:solidFill>
                  </a:tcPr>
                </a:tc>
                <a:extLst>
                  <a:ext uri="{0D108BD9-81ED-4DB2-BD59-A6C34878D82A}">
                    <a16:rowId xmlns:a16="http://schemas.microsoft.com/office/drawing/2014/main" val="3286219197"/>
                  </a:ext>
                </a:extLst>
              </a:tr>
            </a:tbl>
          </a:graphicData>
        </a:graphic>
      </p:graphicFrame>
      <p:sp>
        <p:nvSpPr>
          <p:cNvPr id="4" name="TextBox 3">
            <a:extLst>
              <a:ext uri="{FF2B5EF4-FFF2-40B4-BE49-F238E27FC236}">
                <a16:creationId xmlns:a16="http://schemas.microsoft.com/office/drawing/2014/main" id="{49BE0E24-C592-6874-7B99-B10C5A85077F}"/>
              </a:ext>
            </a:extLst>
          </p:cNvPr>
          <p:cNvSpPr txBox="1"/>
          <p:nvPr/>
        </p:nvSpPr>
        <p:spPr>
          <a:xfrm>
            <a:off x="8738213" y="6495450"/>
            <a:ext cx="389299" cy="215444"/>
          </a:xfrm>
          <a:prstGeom prst="rect">
            <a:avLst/>
          </a:prstGeom>
          <a:noFill/>
        </p:spPr>
        <p:txBody>
          <a:bodyPr wrap="square" rtlCol="0">
            <a:spAutoFit/>
          </a:bodyPr>
          <a:lstStyle/>
          <a:p>
            <a:r>
              <a:rPr lang="en-US" sz="800" dirty="0"/>
              <a:t>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B41702-D7AC-433F-832E-D9F7855C507E}"/>
              </a:ext>
            </a:extLst>
          </p:cNvPr>
          <p:cNvSpPr/>
          <p:nvPr/>
        </p:nvSpPr>
        <p:spPr>
          <a:xfrm>
            <a:off x="93890" y="1311730"/>
            <a:ext cx="8973909" cy="54632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FF515F4-329F-4355-A038-69834C4863EC}"/>
              </a:ext>
            </a:extLst>
          </p:cNvPr>
          <p:cNvSpPr/>
          <p:nvPr/>
        </p:nvSpPr>
        <p:spPr>
          <a:xfrm>
            <a:off x="93889" y="80282"/>
            <a:ext cx="8973909" cy="116341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a:extLst>
              <a:ext uri="{FF2B5EF4-FFF2-40B4-BE49-F238E27FC236}">
                <a16:creationId xmlns:a16="http://schemas.microsoft.com/office/drawing/2014/main" id="{A877186B-86A9-4196-A7AF-7629EA3D4530}"/>
              </a:ext>
            </a:extLst>
          </p:cNvPr>
          <p:cNvSpPr>
            <a:spLocks noGrp="1" noChangeArrowheads="1"/>
          </p:cNvSpPr>
          <p:nvPr>
            <p:ph type="title"/>
          </p:nvPr>
        </p:nvSpPr>
        <p:spPr>
          <a:xfrm>
            <a:off x="1819748" y="7938"/>
            <a:ext cx="7106970" cy="1303337"/>
          </a:xfrm>
        </p:spPr>
        <p:txBody>
          <a:bodyPr/>
          <a:lstStyle/>
          <a:p>
            <a:pPr algn="r"/>
            <a:r>
              <a:rPr lang="en-US" altLang="en-US" sz="2800" dirty="0">
                <a:ln>
                  <a:noFill/>
                </a:ln>
                <a:latin typeface="Times New Roman" panose="02020603050405020304" pitchFamily="18" charset="0"/>
                <a:cs typeface="Times New Roman" panose="02020603050405020304" pitchFamily="18" charset="0"/>
              </a:rPr>
              <a:t>Conservation Unit Land Management Survey</a:t>
            </a:r>
          </a:p>
        </p:txBody>
      </p:sp>
      <p:sp>
        <p:nvSpPr>
          <p:cNvPr id="5" name="TextBox 4">
            <a:extLst>
              <a:ext uri="{FF2B5EF4-FFF2-40B4-BE49-F238E27FC236}">
                <a16:creationId xmlns:a16="http://schemas.microsoft.com/office/drawing/2014/main" id="{DF28228C-2B3F-39E2-922D-C187B0FD5FDB}"/>
              </a:ext>
            </a:extLst>
          </p:cNvPr>
          <p:cNvSpPr txBox="1"/>
          <p:nvPr/>
        </p:nvSpPr>
        <p:spPr>
          <a:xfrm>
            <a:off x="8762337" y="6520071"/>
            <a:ext cx="564543" cy="369332"/>
          </a:xfrm>
          <a:prstGeom prst="rect">
            <a:avLst/>
          </a:prstGeom>
          <a:noFill/>
        </p:spPr>
        <p:txBody>
          <a:bodyPr wrap="square" rtlCol="0">
            <a:spAutoFit/>
          </a:bodyPr>
          <a:lstStyle/>
          <a:p>
            <a:r>
              <a:rPr lang="en-US" sz="800" dirty="0"/>
              <a:t>14</a:t>
            </a:r>
          </a:p>
          <a:p>
            <a:endParaRPr lang="en-US" sz="1000" dirty="0"/>
          </a:p>
        </p:txBody>
      </p:sp>
      <p:pic>
        <p:nvPicPr>
          <p:cNvPr id="7" name="Picture 6" descr="A map of a city&#10;&#10;AI-generated content may be incorrect.">
            <a:extLst>
              <a:ext uri="{FF2B5EF4-FFF2-40B4-BE49-F238E27FC236}">
                <a16:creationId xmlns:a16="http://schemas.microsoft.com/office/drawing/2014/main" id="{7D4EEA43-2B63-C4D9-1586-BB086A9CC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66" y="1380111"/>
            <a:ext cx="8231867" cy="53265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0A3233-7DEF-4B57-B946-6574AB3E9C2F}"/>
              </a:ext>
            </a:extLst>
          </p:cNvPr>
          <p:cNvSpPr/>
          <p:nvPr/>
        </p:nvSpPr>
        <p:spPr>
          <a:xfrm>
            <a:off x="87086" y="1311729"/>
            <a:ext cx="8987517" cy="547007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D749229-77ED-4CB4-8CDF-3D25CC35B220}"/>
              </a:ext>
            </a:extLst>
          </p:cNvPr>
          <p:cNvSpPr/>
          <p:nvPr/>
        </p:nvSpPr>
        <p:spPr>
          <a:xfrm>
            <a:off x="87086" y="73479"/>
            <a:ext cx="8946695" cy="117021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ABF6DAA-5A26-44D0-9499-60460CB41638}"/>
              </a:ext>
            </a:extLst>
          </p:cNvPr>
          <p:cNvSpPr txBox="1">
            <a:spLocks noChangeArrowheads="1"/>
          </p:cNvSpPr>
          <p:nvPr/>
        </p:nvSpPr>
        <p:spPr bwMode="auto">
          <a:xfrm>
            <a:off x="457200" y="74613"/>
            <a:ext cx="8475663" cy="1143000"/>
          </a:xfrm>
          <a:prstGeom prst="rect">
            <a:avLst/>
          </a:prstGeom>
          <a:noFill/>
          <a:ln>
            <a:noFill/>
          </a:ln>
        </p:spPr>
        <p:txBody>
          <a:bodyPr anchor="ctr"/>
          <a:lstStyle>
            <a:lvl1pPr algn="r" rtl="0" eaLnBrk="0" fontAlgn="base" hangingPunct="0">
              <a:spcBef>
                <a:spcPct val="0"/>
              </a:spcBef>
              <a:spcAft>
                <a:spcPct val="0"/>
              </a:spcAft>
              <a:defRPr sz="2800" b="1">
                <a:solidFill>
                  <a:srgbClr val="333333"/>
                </a:solidFill>
                <a:latin typeface="+mj-lt"/>
                <a:ea typeface="+mj-ea"/>
                <a:cs typeface="+mj-cs"/>
              </a:defRPr>
            </a:lvl1pPr>
            <a:lvl2pPr algn="r" rtl="0" eaLnBrk="0" fontAlgn="base" hangingPunct="0">
              <a:spcBef>
                <a:spcPct val="0"/>
              </a:spcBef>
              <a:spcAft>
                <a:spcPct val="0"/>
              </a:spcAft>
              <a:defRPr sz="2800" b="1">
                <a:solidFill>
                  <a:srgbClr val="333333"/>
                </a:solidFill>
                <a:latin typeface="Franklin Gothic Medium Cond" pitchFamily="34" charset="0"/>
              </a:defRPr>
            </a:lvl2pPr>
            <a:lvl3pPr algn="r" rtl="0" eaLnBrk="0" fontAlgn="base" hangingPunct="0">
              <a:spcBef>
                <a:spcPct val="0"/>
              </a:spcBef>
              <a:spcAft>
                <a:spcPct val="0"/>
              </a:spcAft>
              <a:defRPr sz="2800" b="1">
                <a:solidFill>
                  <a:srgbClr val="333333"/>
                </a:solidFill>
                <a:latin typeface="Franklin Gothic Medium Cond" pitchFamily="34" charset="0"/>
              </a:defRPr>
            </a:lvl3pPr>
            <a:lvl4pPr algn="r" rtl="0" eaLnBrk="0" fontAlgn="base" hangingPunct="0">
              <a:spcBef>
                <a:spcPct val="0"/>
              </a:spcBef>
              <a:spcAft>
                <a:spcPct val="0"/>
              </a:spcAft>
              <a:defRPr sz="2800" b="1">
                <a:solidFill>
                  <a:srgbClr val="333333"/>
                </a:solidFill>
                <a:latin typeface="Franklin Gothic Medium Cond" pitchFamily="34" charset="0"/>
              </a:defRPr>
            </a:lvl4pPr>
            <a:lvl5pPr algn="r" rtl="0" eaLnBrk="0" fontAlgn="base" hangingPunct="0">
              <a:spcBef>
                <a:spcPct val="0"/>
              </a:spcBef>
              <a:spcAft>
                <a:spcPct val="0"/>
              </a:spcAft>
              <a:defRPr sz="2800" b="1">
                <a:solidFill>
                  <a:srgbClr val="333333"/>
                </a:solidFill>
                <a:latin typeface="Franklin Gothic Medium Cond" pitchFamily="34" charset="0"/>
              </a:defRPr>
            </a:lvl5pPr>
            <a:lvl6pPr marL="457200" algn="r" rtl="0" fontAlgn="base">
              <a:spcBef>
                <a:spcPct val="0"/>
              </a:spcBef>
              <a:spcAft>
                <a:spcPct val="0"/>
              </a:spcAft>
              <a:defRPr sz="2800" b="1">
                <a:solidFill>
                  <a:srgbClr val="333333"/>
                </a:solidFill>
                <a:latin typeface="Franklin Gothic Medium Cond" pitchFamily="34" charset="0"/>
              </a:defRPr>
            </a:lvl6pPr>
            <a:lvl7pPr marL="914400" algn="r" rtl="0" fontAlgn="base">
              <a:spcBef>
                <a:spcPct val="0"/>
              </a:spcBef>
              <a:spcAft>
                <a:spcPct val="0"/>
              </a:spcAft>
              <a:defRPr sz="2800" b="1">
                <a:solidFill>
                  <a:srgbClr val="333333"/>
                </a:solidFill>
                <a:latin typeface="Franklin Gothic Medium Cond" pitchFamily="34" charset="0"/>
              </a:defRPr>
            </a:lvl7pPr>
            <a:lvl8pPr marL="1371600" algn="r" rtl="0" fontAlgn="base">
              <a:spcBef>
                <a:spcPct val="0"/>
              </a:spcBef>
              <a:spcAft>
                <a:spcPct val="0"/>
              </a:spcAft>
              <a:defRPr sz="2800" b="1">
                <a:solidFill>
                  <a:srgbClr val="333333"/>
                </a:solidFill>
                <a:latin typeface="Franklin Gothic Medium Cond" pitchFamily="34" charset="0"/>
              </a:defRPr>
            </a:lvl8pPr>
            <a:lvl9pPr marL="1828800" algn="r" rtl="0" fontAlgn="base">
              <a:spcBef>
                <a:spcPct val="0"/>
              </a:spcBef>
              <a:spcAft>
                <a:spcPct val="0"/>
              </a:spcAft>
              <a:defRPr sz="2800" b="1">
                <a:solidFill>
                  <a:srgbClr val="333333"/>
                </a:solidFill>
                <a:latin typeface="Franklin Gothic Medium Cond" pitchFamily="34" charset="0"/>
              </a:defRPr>
            </a:lvl9pPr>
          </a:lstStyle>
          <a:p>
            <a:pPr>
              <a:defRPr/>
            </a:pPr>
            <a:r>
              <a:rPr lang="en-US" altLang="en-US" sz="2400" b="0" kern="0" dirty="0">
                <a:latin typeface="Times New Roman" panose="02020603050405020304" pitchFamily="18" charset="0"/>
                <a:cs typeface="Times New Roman" panose="02020603050405020304" pitchFamily="18" charset="0"/>
              </a:rPr>
              <a:t>GIS Projects &amp; Conservation Easement Map Overview</a:t>
            </a:r>
          </a:p>
        </p:txBody>
      </p:sp>
      <p:sp>
        <p:nvSpPr>
          <p:cNvPr id="4" name="TextBox 3">
            <a:extLst>
              <a:ext uri="{FF2B5EF4-FFF2-40B4-BE49-F238E27FC236}">
                <a16:creationId xmlns:a16="http://schemas.microsoft.com/office/drawing/2014/main" id="{F9A8EF40-39E4-EFAA-05CA-B4E2C00308AD}"/>
              </a:ext>
            </a:extLst>
          </p:cNvPr>
          <p:cNvSpPr txBox="1"/>
          <p:nvPr/>
        </p:nvSpPr>
        <p:spPr>
          <a:xfrm>
            <a:off x="8754385" y="6504168"/>
            <a:ext cx="524787" cy="215444"/>
          </a:xfrm>
          <a:prstGeom prst="rect">
            <a:avLst/>
          </a:prstGeom>
          <a:noFill/>
        </p:spPr>
        <p:txBody>
          <a:bodyPr wrap="square" rtlCol="0">
            <a:spAutoFit/>
          </a:bodyPr>
          <a:lstStyle/>
          <a:p>
            <a:r>
              <a:rPr lang="en-US" sz="800" dirty="0"/>
              <a:t>15</a:t>
            </a:r>
          </a:p>
        </p:txBody>
      </p:sp>
      <p:pic>
        <p:nvPicPr>
          <p:cNvPr id="8" name="Picture 7" descr="A map of a beach&#10;&#10;AI-generated content may be incorrect.">
            <a:extLst>
              <a:ext uri="{FF2B5EF4-FFF2-40B4-BE49-F238E27FC236}">
                <a16:creationId xmlns:a16="http://schemas.microsoft.com/office/drawing/2014/main" id="{9B207F13-B182-07CC-7D73-5F1533E3F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48" y="1382180"/>
            <a:ext cx="6896569" cy="53291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C4B358-EC9F-44D4-8403-5FFFB5FDB4AB}"/>
              </a:ext>
            </a:extLst>
          </p:cNvPr>
          <p:cNvSpPr/>
          <p:nvPr/>
        </p:nvSpPr>
        <p:spPr>
          <a:xfrm>
            <a:off x="93890" y="66676"/>
            <a:ext cx="8967106" cy="117021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3AF780-9E1E-468D-B1ED-2F5EE73415E4}"/>
              </a:ext>
            </a:extLst>
          </p:cNvPr>
          <p:cNvSpPr/>
          <p:nvPr/>
        </p:nvSpPr>
        <p:spPr>
          <a:xfrm>
            <a:off x="66675" y="1291318"/>
            <a:ext cx="8994321" cy="54972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9">
            <a:extLst>
              <a:ext uri="{FF2B5EF4-FFF2-40B4-BE49-F238E27FC236}">
                <a16:creationId xmlns:a16="http://schemas.microsoft.com/office/drawing/2014/main" id="{B51436E4-7191-495A-A4A1-C85307A43D7A}"/>
              </a:ext>
            </a:extLst>
          </p:cNvPr>
          <p:cNvSpPr>
            <a:spLocks noGrp="1" noChangeArrowheads="1"/>
          </p:cNvSpPr>
          <p:nvPr>
            <p:ph type="title"/>
          </p:nvPr>
        </p:nvSpPr>
        <p:spPr>
          <a:xfrm>
            <a:off x="2135188" y="36513"/>
            <a:ext cx="6797675" cy="130333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Contents</a:t>
            </a:r>
            <a:br>
              <a:rPr lang="en-US" altLang="en-US" sz="2800" dirty="0">
                <a:ln>
                  <a:noFill/>
                </a:ln>
                <a:latin typeface="Times New Roman" panose="02020603050405020304" pitchFamily="18" charset="0"/>
                <a:cs typeface="Times New Roman" panose="02020603050405020304" pitchFamily="18" charset="0"/>
              </a:rPr>
            </a:br>
            <a:r>
              <a:rPr lang="en-US" altLang="en-US" sz="2000" dirty="0">
                <a:ln>
                  <a:noFill/>
                </a:ln>
                <a:latin typeface="Times New Roman" panose="02020603050405020304" pitchFamily="18" charset="0"/>
                <a:cs typeface="Times New Roman" panose="02020603050405020304" pitchFamily="18" charset="0"/>
              </a:rPr>
              <a:t>2024 Annual Report</a:t>
            </a:r>
          </a:p>
        </p:txBody>
      </p:sp>
      <p:sp>
        <p:nvSpPr>
          <p:cNvPr id="39939" name="Rectangle 10">
            <a:extLst>
              <a:ext uri="{FF2B5EF4-FFF2-40B4-BE49-F238E27FC236}">
                <a16:creationId xmlns:a16="http://schemas.microsoft.com/office/drawing/2014/main" id="{6021B363-B855-45BC-9B0C-879B8DBAFE79}"/>
              </a:ext>
            </a:extLst>
          </p:cNvPr>
          <p:cNvSpPr>
            <a:spLocks noGrp="1" noChangeArrowheads="1"/>
          </p:cNvSpPr>
          <p:nvPr>
            <p:ph idx="1"/>
          </p:nvPr>
        </p:nvSpPr>
        <p:spPr>
          <a:xfrm>
            <a:off x="246063" y="1503363"/>
            <a:ext cx="8686800" cy="4883150"/>
          </a:xfrm>
          <a:noFill/>
        </p:spPr>
        <p:txBody>
          <a:bodyPr/>
          <a:lstStyle/>
          <a:p>
            <a:pPr eaLnBrk="1" hangingPunct="1">
              <a:buFontTx/>
              <a:buNone/>
            </a:pPr>
            <a:r>
              <a:rPr lang="en-US" altLang="en-US" sz="1400" dirty="0">
                <a:latin typeface="Times New Roman" panose="02020603050405020304" pitchFamily="18" charset="0"/>
                <a:cs typeface="Times New Roman" panose="02020603050405020304" pitchFamily="18" charset="0"/>
              </a:rPr>
              <a:t>This report contains the project and sub-basin ledgers for all project authorizations issued through</a:t>
            </a:r>
          </a:p>
          <a:p>
            <a:pPr eaLnBrk="1" hangingPunct="1">
              <a:buFontTx/>
              <a:buNone/>
            </a:pPr>
            <a:r>
              <a:rPr lang="en-US" altLang="en-US" sz="1400" dirty="0">
                <a:latin typeface="Times New Roman" panose="02020603050405020304" pitchFamily="18" charset="0"/>
                <a:cs typeface="Times New Roman" panose="02020603050405020304" pitchFamily="18" charset="0"/>
              </a:rPr>
              <a:t>December 31</a:t>
            </a:r>
            <a:r>
              <a:rPr lang="en-US" altLang="en-US" sz="1400" baseline="30000" dirty="0">
                <a:latin typeface="Times New Roman" panose="02020603050405020304" pitchFamily="18" charset="0"/>
                <a:cs typeface="Times New Roman" panose="02020603050405020304" pitchFamily="18" charset="0"/>
              </a:rPr>
              <a:t>st</a:t>
            </a:r>
            <a:r>
              <a:rPr lang="en-US" altLang="en-US" sz="1400" dirty="0">
                <a:latin typeface="Times New Roman" panose="02020603050405020304" pitchFamily="18" charset="0"/>
                <a:cs typeface="Times New Roman" panose="02020603050405020304" pitchFamily="18" charset="0"/>
              </a:rPr>
              <a:t>, 2024.  </a:t>
            </a:r>
          </a:p>
          <a:p>
            <a:pPr eaLnBrk="1" hangingPunct="1">
              <a:buFontTx/>
              <a:buNone/>
            </a:pPr>
            <a:endParaRPr lang="en-US" altLang="en-US" sz="1400" dirty="0">
              <a:latin typeface="Times New Roman" panose="02020603050405020304" pitchFamily="18" charset="0"/>
              <a:cs typeface="Times New Roman" panose="02020603050405020304" pitchFamily="18" charset="0"/>
            </a:endParaRPr>
          </a:p>
          <a:p>
            <a:pPr eaLnBrk="1" hangingPunct="1">
              <a:buFontTx/>
              <a:buNone/>
            </a:pPr>
            <a:endParaRPr lang="en-US" altLang="en-US" sz="1400" dirty="0">
              <a:latin typeface="Times New Roman" panose="02020603050405020304" pitchFamily="18" charset="0"/>
              <a:cs typeface="Times New Roman" panose="02020603050405020304" pitchFamily="18" charset="0"/>
            </a:endParaRPr>
          </a:p>
          <a:p>
            <a:pPr eaLnBrk="1" hangingPunct="1">
              <a:buFontTx/>
              <a:buNone/>
            </a:pPr>
            <a:r>
              <a:rPr lang="en-US" altLang="en-US" sz="1400" dirty="0">
                <a:latin typeface="Times New Roman" panose="02020603050405020304" pitchFamily="18" charset="0"/>
                <a:cs typeface="Times New Roman" panose="02020603050405020304" pitchFamily="18" charset="0"/>
              </a:rPr>
              <a:t>2024 Project Summary </a:t>
            </a:r>
          </a:p>
          <a:p>
            <a:pPr eaLnBrk="1" hangingPunct="1">
              <a:buFontTx/>
              <a:buNone/>
            </a:pPr>
            <a:r>
              <a:rPr lang="en-US" altLang="en-US" sz="1400" dirty="0">
                <a:latin typeface="Times New Roman" panose="02020603050405020304" pitchFamily="18" charset="0"/>
                <a:cs typeface="Times New Roman" panose="02020603050405020304" pitchFamily="18" charset="0"/>
              </a:rPr>
              <a:t>Overall Summary</a:t>
            </a:r>
          </a:p>
          <a:p>
            <a:pPr eaLnBrk="1" hangingPunct="1">
              <a:buFontTx/>
              <a:buNone/>
            </a:pPr>
            <a:r>
              <a:rPr lang="en-US" altLang="en-US" sz="1400" dirty="0">
                <a:latin typeface="Times New Roman" panose="02020603050405020304" pitchFamily="18" charset="0"/>
                <a:cs typeface="Times New Roman" panose="02020603050405020304" pitchFamily="18" charset="0"/>
              </a:rPr>
              <a:t>Project Ledger </a:t>
            </a:r>
          </a:p>
          <a:p>
            <a:pPr eaLnBrk="1" hangingPunct="1">
              <a:buFontTx/>
              <a:buNone/>
            </a:pPr>
            <a:r>
              <a:rPr lang="en-US" altLang="en-US" sz="1400" dirty="0">
                <a:latin typeface="Times New Roman" panose="02020603050405020304" pitchFamily="18" charset="0"/>
                <a:cs typeface="Times New Roman" panose="02020603050405020304" pitchFamily="18" charset="0"/>
              </a:rPr>
              <a:t>Sub-basin Ledger </a:t>
            </a:r>
          </a:p>
          <a:p>
            <a:pPr eaLnBrk="1" hangingPunct="1">
              <a:buFontTx/>
              <a:buNone/>
            </a:pPr>
            <a:r>
              <a:rPr lang="en-US" altLang="en-US" sz="1400" dirty="0">
                <a:latin typeface="Times New Roman" panose="02020603050405020304" pitchFamily="18" charset="0"/>
                <a:cs typeface="Times New Roman" panose="02020603050405020304" pitchFamily="18" charset="0"/>
              </a:rPr>
              <a:t>“Banked” Altered Wetland Preservation Ledger</a:t>
            </a:r>
          </a:p>
          <a:p>
            <a:pPr eaLnBrk="1" hangingPunct="1">
              <a:buFontTx/>
              <a:buNone/>
            </a:pPr>
            <a:r>
              <a:rPr lang="en-US" altLang="en-US" sz="1400" dirty="0">
                <a:latin typeface="Times New Roman" panose="02020603050405020304" pitchFamily="18" charset="0"/>
                <a:cs typeface="Times New Roman" panose="02020603050405020304" pitchFamily="18" charset="0"/>
              </a:rPr>
              <a:t>Phillips Inlet Subbasin – Mitigation Summary</a:t>
            </a:r>
          </a:p>
          <a:p>
            <a:pPr eaLnBrk="1" hangingPunct="1">
              <a:buFontTx/>
              <a:buNone/>
            </a:pPr>
            <a:r>
              <a:rPr lang="en-US" altLang="en-US" sz="1400" dirty="0">
                <a:latin typeface="Times New Roman" panose="02020603050405020304" pitchFamily="18" charset="0"/>
                <a:cs typeface="Times New Roman" panose="02020603050405020304" pitchFamily="18" charset="0"/>
              </a:rPr>
              <a:t>Conservation Unit Ledger</a:t>
            </a:r>
          </a:p>
          <a:p>
            <a:pPr eaLnBrk="1" hangingPunct="1">
              <a:buFontTx/>
              <a:buNone/>
            </a:pPr>
            <a:r>
              <a:rPr lang="en-US" altLang="en-US" sz="1400" dirty="0">
                <a:latin typeface="Times New Roman" panose="02020603050405020304" pitchFamily="18" charset="0"/>
                <a:cs typeface="Times New Roman" panose="02020603050405020304" pitchFamily="18" charset="0"/>
              </a:rPr>
              <a:t>Conservation Unit Land Management Summary</a:t>
            </a:r>
          </a:p>
          <a:p>
            <a:pPr eaLnBrk="1" hangingPunct="1">
              <a:buFontTx/>
              <a:buNone/>
            </a:pPr>
            <a:r>
              <a:rPr lang="en-US" altLang="en-US" sz="1400" dirty="0">
                <a:latin typeface="Times New Roman" panose="02020603050405020304" pitchFamily="18" charset="0"/>
                <a:cs typeface="Times New Roman" panose="02020603050405020304" pitchFamily="18" charset="0"/>
              </a:rPr>
              <a:t>GIS Projects &amp; Conservation Easement Map Overview</a:t>
            </a:r>
          </a:p>
        </p:txBody>
      </p:sp>
      <p:sp>
        <p:nvSpPr>
          <p:cNvPr id="2" name="TextBox 1">
            <a:extLst>
              <a:ext uri="{FF2B5EF4-FFF2-40B4-BE49-F238E27FC236}">
                <a16:creationId xmlns:a16="http://schemas.microsoft.com/office/drawing/2014/main" id="{ACAD724E-AF49-9D57-1FBA-E5CDAE0AC4AA}"/>
              </a:ext>
            </a:extLst>
          </p:cNvPr>
          <p:cNvSpPr txBox="1"/>
          <p:nvPr/>
        </p:nvSpPr>
        <p:spPr>
          <a:xfrm>
            <a:off x="8690489" y="6479836"/>
            <a:ext cx="242374" cy="215444"/>
          </a:xfrm>
          <a:prstGeom prst="rect">
            <a:avLst/>
          </a:prstGeom>
          <a:noFill/>
        </p:spPr>
        <p:txBody>
          <a:bodyPr wrap="none" rtlCol="0">
            <a:spAutoFit/>
          </a:bodyPr>
          <a:lstStyle/>
          <a:p>
            <a:r>
              <a:rPr lang="en-US" sz="800" dirty="0"/>
              <a:t>1</a:t>
            </a:r>
          </a:p>
        </p:txBody>
      </p:sp>
      <p:cxnSp>
        <p:nvCxnSpPr>
          <p:cNvPr id="6" name="Straight Connector 5">
            <a:extLst>
              <a:ext uri="{FF2B5EF4-FFF2-40B4-BE49-F238E27FC236}">
                <a16:creationId xmlns:a16="http://schemas.microsoft.com/office/drawing/2014/main" id="{CA9B7020-B57F-7A3D-8EAB-25B16743AAFE}"/>
              </a:ext>
            </a:extLst>
          </p:cNvPr>
          <p:cNvCxnSpPr/>
          <p:nvPr/>
        </p:nvCxnSpPr>
        <p:spPr>
          <a:xfrm>
            <a:off x="2006600" y="3003550"/>
            <a:ext cx="2565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5FC9F6B-1620-F372-BE91-54B151D69A99}"/>
              </a:ext>
            </a:extLst>
          </p:cNvPr>
          <p:cNvSpPr txBox="1"/>
          <p:nvPr/>
        </p:nvSpPr>
        <p:spPr>
          <a:xfrm>
            <a:off x="4559073" y="2855855"/>
            <a:ext cx="25717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a:t>
            </a:r>
          </a:p>
        </p:txBody>
      </p:sp>
      <p:cxnSp>
        <p:nvCxnSpPr>
          <p:cNvPr id="8" name="Straight Connector 7">
            <a:extLst>
              <a:ext uri="{FF2B5EF4-FFF2-40B4-BE49-F238E27FC236}">
                <a16:creationId xmlns:a16="http://schemas.microsoft.com/office/drawing/2014/main" id="{467418EC-014F-0309-86C1-7FA01AE883BD}"/>
              </a:ext>
            </a:extLst>
          </p:cNvPr>
          <p:cNvCxnSpPr>
            <a:cxnSpLocks/>
          </p:cNvCxnSpPr>
          <p:nvPr/>
        </p:nvCxnSpPr>
        <p:spPr>
          <a:xfrm>
            <a:off x="1631950" y="3352800"/>
            <a:ext cx="294005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20A279E-2225-8711-2C1B-2F3B6B1F7906}"/>
              </a:ext>
            </a:extLst>
          </p:cNvPr>
          <p:cNvSpPr txBox="1"/>
          <p:nvPr/>
        </p:nvSpPr>
        <p:spPr>
          <a:xfrm>
            <a:off x="4564628" y="3205359"/>
            <a:ext cx="25717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3</a:t>
            </a:r>
          </a:p>
        </p:txBody>
      </p:sp>
      <p:cxnSp>
        <p:nvCxnSpPr>
          <p:cNvPr id="11" name="Straight Connector 10">
            <a:extLst>
              <a:ext uri="{FF2B5EF4-FFF2-40B4-BE49-F238E27FC236}">
                <a16:creationId xmlns:a16="http://schemas.microsoft.com/office/drawing/2014/main" id="{7FA1A083-EEBD-4407-763C-19B1E48EBBB6}"/>
              </a:ext>
            </a:extLst>
          </p:cNvPr>
          <p:cNvCxnSpPr>
            <a:cxnSpLocks/>
          </p:cNvCxnSpPr>
          <p:nvPr/>
        </p:nvCxnSpPr>
        <p:spPr>
          <a:xfrm>
            <a:off x="1428750" y="3676650"/>
            <a:ext cx="3143250"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94698DB-114E-CC5A-51B1-1C102CD0AF0E}"/>
              </a:ext>
            </a:extLst>
          </p:cNvPr>
          <p:cNvSpPr txBox="1"/>
          <p:nvPr/>
        </p:nvSpPr>
        <p:spPr>
          <a:xfrm>
            <a:off x="4559073" y="3521172"/>
            <a:ext cx="4460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4-9</a:t>
            </a:r>
          </a:p>
        </p:txBody>
      </p:sp>
      <p:cxnSp>
        <p:nvCxnSpPr>
          <p:cNvPr id="16" name="Straight Connector 15">
            <a:extLst>
              <a:ext uri="{FF2B5EF4-FFF2-40B4-BE49-F238E27FC236}">
                <a16:creationId xmlns:a16="http://schemas.microsoft.com/office/drawing/2014/main" id="{4146F62B-02A2-68AA-9081-DA80C14C8E98}"/>
              </a:ext>
            </a:extLst>
          </p:cNvPr>
          <p:cNvCxnSpPr>
            <a:cxnSpLocks/>
          </p:cNvCxnSpPr>
          <p:nvPr/>
        </p:nvCxnSpPr>
        <p:spPr>
          <a:xfrm>
            <a:off x="1638866" y="3995510"/>
            <a:ext cx="2933134"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8816924-C282-2EC7-D6AE-6698C8BB0663}"/>
              </a:ext>
            </a:extLst>
          </p:cNvPr>
          <p:cNvSpPr txBox="1"/>
          <p:nvPr/>
        </p:nvSpPr>
        <p:spPr>
          <a:xfrm>
            <a:off x="4555898" y="3836985"/>
            <a:ext cx="3629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10</a:t>
            </a:r>
          </a:p>
        </p:txBody>
      </p:sp>
      <p:cxnSp>
        <p:nvCxnSpPr>
          <p:cNvPr id="19" name="Straight Connector 18">
            <a:extLst>
              <a:ext uri="{FF2B5EF4-FFF2-40B4-BE49-F238E27FC236}">
                <a16:creationId xmlns:a16="http://schemas.microsoft.com/office/drawing/2014/main" id="{DA6C25A4-0300-BA14-7604-454197FADBCA}"/>
              </a:ext>
            </a:extLst>
          </p:cNvPr>
          <p:cNvCxnSpPr>
            <a:cxnSpLocks/>
          </p:cNvCxnSpPr>
          <p:nvPr/>
        </p:nvCxnSpPr>
        <p:spPr>
          <a:xfrm>
            <a:off x="3538593" y="4344760"/>
            <a:ext cx="1033407" cy="0"/>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3371C99C-40DC-1DA6-1324-A509F8E396F7}"/>
              </a:ext>
            </a:extLst>
          </p:cNvPr>
          <p:cNvSpPr txBox="1"/>
          <p:nvPr/>
        </p:nvSpPr>
        <p:spPr>
          <a:xfrm>
            <a:off x="4547733" y="4190871"/>
            <a:ext cx="3629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11</a:t>
            </a:r>
          </a:p>
        </p:txBody>
      </p:sp>
      <p:cxnSp>
        <p:nvCxnSpPr>
          <p:cNvPr id="24" name="Straight Connector 23">
            <a:extLst>
              <a:ext uri="{FF2B5EF4-FFF2-40B4-BE49-F238E27FC236}">
                <a16:creationId xmlns:a16="http://schemas.microsoft.com/office/drawing/2014/main" id="{40FB2BF4-BE7E-B068-FD00-0EDC7AE48F20}"/>
              </a:ext>
            </a:extLst>
          </p:cNvPr>
          <p:cNvCxnSpPr>
            <a:cxnSpLocks/>
          </p:cNvCxnSpPr>
          <p:nvPr/>
        </p:nvCxnSpPr>
        <p:spPr>
          <a:xfrm>
            <a:off x="3646543" y="4674960"/>
            <a:ext cx="925457" cy="0"/>
          </a:xfrm>
          <a:prstGeom prst="line">
            <a:avLst/>
          </a:prstGeom>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386001D-0626-70CA-785E-5ED40BE68CD5}"/>
              </a:ext>
            </a:extLst>
          </p:cNvPr>
          <p:cNvSpPr txBox="1"/>
          <p:nvPr/>
        </p:nvSpPr>
        <p:spPr>
          <a:xfrm>
            <a:off x="4547733" y="4521071"/>
            <a:ext cx="3629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12</a:t>
            </a:r>
          </a:p>
        </p:txBody>
      </p:sp>
      <p:cxnSp>
        <p:nvCxnSpPr>
          <p:cNvPr id="27" name="Straight Connector 26">
            <a:extLst>
              <a:ext uri="{FF2B5EF4-FFF2-40B4-BE49-F238E27FC236}">
                <a16:creationId xmlns:a16="http://schemas.microsoft.com/office/drawing/2014/main" id="{CE3A5BBF-7766-8AAD-BF81-69E941160E75}"/>
              </a:ext>
            </a:extLst>
          </p:cNvPr>
          <p:cNvCxnSpPr>
            <a:cxnSpLocks/>
          </p:cNvCxnSpPr>
          <p:nvPr/>
        </p:nvCxnSpPr>
        <p:spPr>
          <a:xfrm>
            <a:off x="2209800" y="5003800"/>
            <a:ext cx="2362200" cy="0"/>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9A7588A5-9B4A-976B-8967-F2B65E373EC9}"/>
              </a:ext>
            </a:extLst>
          </p:cNvPr>
          <p:cNvSpPr txBox="1"/>
          <p:nvPr/>
        </p:nvSpPr>
        <p:spPr>
          <a:xfrm>
            <a:off x="4547733" y="4851270"/>
            <a:ext cx="3629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13</a:t>
            </a:r>
          </a:p>
        </p:txBody>
      </p:sp>
      <p:cxnSp>
        <p:nvCxnSpPr>
          <p:cNvPr id="30" name="Straight Connector 29">
            <a:extLst>
              <a:ext uri="{FF2B5EF4-FFF2-40B4-BE49-F238E27FC236}">
                <a16:creationId xmlns:a16="http://schemas.microsoft.com/office/drawing/2014/main" id="{4BCD904B-FF34-5970-DC51-F43D984961C8}"/>
              </a:ext>
            </a:extLst>
          </p:cNvPr>
          <p:cNvCxnSpPr>
            <a:cxnSpLocks/>
          </p:cNvCxnSpPr>
          <p:nvPr/>
        </p:nvCxnSpPr>
        <p:spPr>
          <a:xfrm>
            <a:off x="3784600" y="5340350"/>
            <a:ext cx="787400" cy="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FC5F965C-DFD0-FCB9-F5D8-3CA4DA77C6A2}"/>
              </a:ext>
            </a:extLst>
          </p:cNvPr>
          <p:cNvSpPr txBox="1"/>
          <p:nvPr/>
        </p:nvSpPr>
        <p:spPr>
          <a:xfrm>
            <a:off x="4544220" y="5186461"/>
            <a:ext cx="3629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14</a:t>
            </a:r>
          </a:p>
        </p:txBody>
      </p:sp>
      <p:cxnSp>
        <p:nvCxnSpPr>
          <p:cNvPr id="34" name="Straight Connector 33">
            <a:extLst>
              <a:ext uri="{FF2B5EF4-FFF2-40B4-BE49-F238E27FC236}">
                <a16:creationId xmlns:a16="http://schemas.microsoft.com/office/drawing/2014/main" id="{4B120765-DB1E-7E82-ECB2-53FE4ED450EC}"/>
              </a:ext>
            </a:extLst>
          </p:cNvPr>
          <p:cNvCxnSpPr>
            <a:cxnSpLocks/>
          </p:cNvCxnSpPr>
          <p:nvPr/>
        </p:nvCxnSpPr>
        <p:spPr>
          <a:xfrm>
            <a:off x="4293960" y="5676900"/>
            <a:ext cx="278040" cy="0"/>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6178931D-D1A2-D7A0-E22B-01A75CC05582}"/>
              </a:ext>
            </a:extLst>
          </p:cNvPr>
          <p:cNvSpPr txBox="1"/>
          <p:nvPr/>
        </p:nvSpPr>
        <p:spPr>
          <a:xfrm>
            <a:off x="4557258" y="5523010"/>
            <a:ext cx="3629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479961-3E5F-4309-AE35-BAA0CC91A788}"/>
              </a:ext>
            </a:extLst>
          </p:cNvPr>
          <p:cNvSpPr/>
          <p:nvPr/>
        </p:nvSpPr>
        <p:spPr>
          <a:xfrm>
            <a:off x="87085" y="1322861"/>
            <a:ext cx="8958715" cy="543444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B8DF93-191F-45F7-B823-110801F34E5D}"/>
              </a:ext>
            </a:extLst>
          </p:cNvPr>
          <p:cNvSpPr/>
          <p:nvPr/>
        </p:nvSpPr>
        <p:spPr>
          <a:xfrm>
            <a:off x="87086" y="100693"/>
            <a:ext cx="8987516" cy="114484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0" name="Rectangle 17">
            <a:extLst>
              <a:ext uri="{FF2B5EF4-FFF2-40B4-BE49-F238E27FC236}">
                <a16:creationId xmlns:a16="http://schemas.microsoft.com/office/drawing/2014/main" id="{26194082-94A5-4B18-9850-6A949E44D079}"/>
              </a:ext>
            </a:extLst>
          </p:cNvPr>
          <p:cNvSpPr>
            <a:spLocks noGrp="1" noChangeArrowheads="1"/>
          </p:cNvSpPr>
          <p:nvPr>
            <p:ph idx="1"/>
          </p:nvPr>
        </p:nvSpPr>
        <p:spPr>
          <a:xfrm>
            <a:off x="198438" y="1425039"/>
            <a:ext cx="8686800" cy="5327265"/>
          </a:xfrm>
        </p:spPr>
        <p:txBody>
          <a:bodyPr rtlCol="0">
            <a:noAutofit/>
          </a:bodyPr>
          <a:lstStyle/>
          <a:p>
            <a:pPr marL="0" indent="0" algn="just" defTabSz="914400" eaLnBrk="1" hangingPunct="1">
              <a:spcAft>
                <a:spcPct val="0"/>
              </a:spcAft>
              <a:buClrTx/>
              <a:buSzTx/>
              <a:buFontTx/>
              <a:buNone/>
              <a:defRPr/>
            </a:pPr>
            <a:r>
              <a:rPr lang="en-US" altLang="en-US" sz="1200" u="sng" kern="0" dirty="0">
                <a:solidFill>
                  <a:schemeClr val="tx2"/>
                </a:solidFill>
                <a:latin typeface="Times New Roman" panose="02020603050405020304" pitchFamily="18" charset="0"/>
                <a:cs typeface="Times New Roman" panose="02020603050405020304" pitchFamily="18" charset="0"/>
              </a:rPr>
              <a:t>EMA 1 and RGP SAJ 86 authorizations were issued in 2024 for the following:</a:t>
            </a:r>
          </a:p>
          <a:p>
            <a:pPr algn="just" defTabSz="914400" eaLnBrk="1" hangingPunct="1">
              <a:spcAft>
                <a:spcPct val="0"/>
              </a:spcAft>
              <a:buClrTx/>
              <a:buSzTx/>
              <a:defRPr/>
            </a:pPr>
            <a:r>
              <a:rPr lang="en-US" altLang="en-US" sz="1200" kern="0" dirty="0">
                <a:solidFill>
                  <a:schemeClr val="tx2"/>
                </a:solidFill>
                <a:latin typeface="Times New Roman" panose="02020603050405020304" pitchFamily="18" charset="0"/>
                <a:cs typeface="Times New Roman" panose="02020603050405020304" pitchFamily="18" charset="0"/>
              </a:rPr>
              <a:t>Panama City Beach Hospital Phase 1B SAJ-2024-01804; 0274929-011-EA/03</a:t>
            </a:r>
          </a:p>
          <a:p>
            <a:pPr algn="just" defTabSz="914400" eaLnBrk="1" hangingPunct="1">
              <a:spcAft>
                <a:spcPct val="0"/>
              </a:spcAft>
              <a:buClrTx/>
              <a:buSzTx/>
              <a:defRPr/>
            </a:pPr>
            <a:r>
              <a:rPr lang="en-US" altLang="en-US" sz="1200" kern="0" dirty="0">
                <a:solidFill>
                  <a:schemeClr val="tx2"/>
                </a:solidFill>
                <a:latin typeface="Times New Roman" panose="02020603050405020304" pitchFamily="18" charset="0"/>
                <a:cs typeface="Times New Roman" panose="02020603050405020304" pitchFamily="18" charset="0"/>
              </a:rPr>
              <a:t>TES Concrete Plant SAJ-2024-02558; 0209847-029-EA/03</a:t>
            </a:r>
          </a:p>
          <a:p>
            <a:pPr algn="just" defTabSz="914400" eaLnBrk="1" hangingPunct="1">
              <a:spcAft>
                <a:spcPct val="0"/>
              </a:spcAft>
              <a:buClrTx/>
              <a:buSzTx/>
              <a:defRPr/>
            </a:pPr>
            <a:r>
              <a:rPr lang="en-US" altLang="en-US" sz="1200" kern="0" dirty="0">
                <a:solidFill>
                  <a:schemeClr val="tx2"/>
                </a:solidFill>
                <a:latin typeface="Times New Roman" panose="02020603050405020304" pitchFamily="18" charset="0"/>
                <a:cs typeface="Times New Roman" panose="02020603050405020304" pitchFamily="18" charset="0"/>
              </a:rPr>
              <a:t>Art Park Residential Phase 1 0453915-001-EA/66</a:t>
            </a:r>
          </a:p>
          <a:p>
            <a:pPr algn="just" defTabSz="914400" eaLnBrk="1" hangingPunct="1">
              <a:spcAft>
                <a:spcPct val="0"/>
              </a:spcAft>
              <a:buClrTx/>
              <a:buSzTx/>
              <a:defRPr/>
            </a:pPr>
            <a:r>
              <a:rPr lang="en-US" altLang="en-US" sz="1200" kern="0" dirty="0">
                <a:solidFill>
                  <a:schemeClr val="tx2"/>
                </a:solidFill>
                <a:latin typeface="Times New Roman" panose="02020603050405020304" pitchFamily="18" charset="0"/>
                <a:cs typeface="Times New Roman" panose="02020603050405020304" pitchFamily="18" charset="0"/>
              </a:rPr>
              <a:t>South Walton Commerce Park Phase 3 0396442-003-EA/66</a:t>
            </a:r>
          </a:p>
          <a:p>
            <a:pPr marL="0" indent="0" algn="just" defTabSz="914400" eaLnBrk="1" hangingPunct="1">
              <a:spcAft>
                <a:spcPct val="0"/>
              </a:spcAft>
              <a:buClrTx/>
              <a:buSzTx/>
              <a:buNone/>
              <a:defRPr/>
            </a:pPr>
            <a:endParaRPr lang="en-US" altLang="en-US" sz="1200" u="sng" kern="0" dirty="0">
              <a:solidFill>
                <a:schemeClr val="tx2"/>
              </a:solidFill>
              <a:highlight>
                <a:srgbClr val="FFFF00"/>
              </a:highlight>
              <a:latin typeface="Times New Roman" panose="02020603050405020304" pitchFamily="18" charset="0"/>
              <a:cs typeface="Times New Roman" panose="02020603050405020304" pitchFamily="18" charset="0"/>
            </a:endParaRPr>
          </a:p>
          <a:p>
            <a:pPr marL="0" indent="0" algn="just" defTabSz="914400" eaLnBrk="1" hangingPunct="1">
              <a:spcAft>
                <a:spcPct val="0"/>
              </a:spcAft>
              <a:buClrTx/>
              <a:buSzTx/>
              <a:buFontTx/>
              <a:buNone/>
              <a:defRPr/>
            </a:pPr>
            <a:r>
              <a:rPr lang="en-US" altLang="en-US" sz="1200" u="sng" kern="0" dirty="0">
                <a:solidFill>
                  <a:schemeClr val="tx2"/>
                </a:solidFill>
                <a:latin typeface="Times New Roman" panose="02020603050405020304" pitchFamily="18" charset="0"/>
                <a:cs typeface="Times New Roman" panose="02020603050405020304" pitchFamily="18" charset="0"/>
              </a:rPr>
              <a:t>2023 Permits modified in 2024:</a:t>
            </a:r>
          </a:p>
          <a:p>
            <a:pPr algn="just" defTabSz="914400" eaLnBrk="1" hangingPunct="1">
              <a:spcAft>
                <a:spcPct val="0"/>
              </a:spcAft>
              <a:buClrTx/>
              <a:buSzTx/>
              <a:defRPr/>
            </a:pPr>
            <a:r>
              <a:rPr lang="en-US" altLang="en-US" sz="1200" kern="0" dirty="0" err="1">
                <a:solidFill>
                  <a:schemeClr val="tx2"/>
                </a:solidFill>
                <a:latin typeface="Times New Roman" panose="02020603050405020304" pitchFamily="18" charset="0"/>
                <a:cs typeface="Times New Roman" panose="02020603050405020304" pitchFamily="18" charset="0"/>
              </a:rPr>
              <a:t>Watersound</a:t>
            </a:r>
            <a:r>
              <a:rPr lang="en-US" altLang="en-US" sz="1200" kern="0" dirty="0">
                <a:solidFill>
                  <a:schemeClr val="tx2"/>
                </a:solidFill>
                <a:latin typeface="Times New Roman" panose="02020603050405020304" pitchFamily="18" charset="0"/>
                <a:cs typeface="Times New Roman" panose="02020603050405020304" pitchFamily="18" charset="0"/>
              </a:rPr>
              <a:t> Golf Course 0426901-001-EA/03</a:t>
            </a:r>
            <a:endParaRPr lang="en-US" altLang="en-US" sz="1400" dirty="0">
              <a:solidFill>
                <a:schemeClr val="tx2"/>
              </a:solidFill>
              <a:highlight>
                <a:srgbClr val="FFFF00"/>
              </a:highlight>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chemeClr val="tx1"/>
              </a:buClr>
              <a:buNone/>
              <a:defRPr/>
            </a:pPr>
            <a:endParaRPr lang="en-US" altLang="en-US" sz="1400" dirty="0">
              <a:solidFill>
                <a:schemeClr val="tx2"/>
              </a:solidFill>
              <a:highlight>
                <a:srgbClr val="FFFF00"/>
              </a:highlight>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chemeClr val="tx1"/>
              </a:buClr>
              <a:buNone/>
              <a:defRPr/>
            </a:pPr>
            <a:r>
              <a:rPr lang="en-US" altLang="en-US" sz="1200" u="sng" dirty="0">
                <a:solidFill>
                  <a:schemeClr val="tx2"/>
                </a:solidFill>
                <a:latin typeface="Times New Roman" panose="02020603050405020304" pitchFamily="18" charset="0"/>
                <a:cs typeface="Times New Roman" panose="02020603050405020304" pitchFamily="18" charset="0"/>
              </a:rPr>
              <a:t>2024 Projects that commenced construction in 2024:</a:t>
            </a:r>
          </a:p>
          <a:p>
            <a:pPr algn="just" eaLnBrk="1" fontAlgn="auto" hangingPunct="1">
              <a:spcAft>
                <a:spcPts val="0"/>
              </a:spcAft>
              <a:buClr>
                <a:schemeClr val="tx2"/>
              </a:buClr>
              <a:defRPr/>
            </a:pPr>
            <a:r>
              <a:rPr lang="en-US" altLang="en-US" sz="1200" kern="0" dirty="0">
                <a:solidFill>
                  <a:schemeClr val="tx2"/>
                </a:solidFill>
                <a:latin typeface="Times New Roman" panose="02020603050405020304" pitchFamily="18" charset="0"/>
                <a:cs typeface="Times New Roman" panose="02020603050405020304" pitchFamily="18" charset="0"/>
              </a:rPr>
              <a:t>Panama City Beach Hospital Phase 1 SAJ-2024-01804; 0274929-011-EA/03</a:t>
            </a:r>
          </a:p>
          <a:p>
            <a:pPr algn="just" eaLnBrk="1" fontAlgn="auto" hangingPunct="1">
              <a:spcAft>
                <a:spcPts val="0"/>
              </a:spcAft>
              <a:buClr>
                <a:schemeClr val="tx2"/>
              </a:buClr>
              <a:defRPr/>
            </a:pPr>
            <a:r>
              <a:rPr lang="en-US" altLang="en-US" sz="1200" kern="0" dirty="0">
                <a:solidFill>
                  <a:schemeClr val="tx2"/>
                </a:solidFill>
                <a:latin typeface="Times New Roman" panose="02020603050405020304" pitchFamily="18" charset="0"/>
                <a:cs typeface="Times New Roman" panose="02020603050405020304" pitchFamily="18" charset="0"/>
              </a:rPr>
              <a:t>TES Concrete Plant SAJ-2024-02558; 0209847-029-EA/03</a:t>
            </a:r>
            <a:endParaRPr lang="en-US" altLang="en-US" sz="1200" kern="0" dirty="0">
              <a:solidFill>
                <a:srgbClr val="333333"/>
              </a:solidFill>
              <a:latin typeface="Times New Roman" panose="02020603050405020304" pitchFamily="18" charset="0"/>
              <a:cs typeface="Times New Roman" panose="02020603050405020304" pitchFamily="18" charset="0"/>
            </a:endParaRPr>
          </a:p>
          <a:p>
            <a:pPr algn="just" eaLnBrk="1" fontAlgn="auto" hangingPunct="1">
              <a:defRPr/>
            </a:pPr>
            <a:endParaRPr lang="en-US" altLang="en-US" sz="1200" kern="0" dirty="0">
              <a:solidFill>
                <a:srgbClr val="333333"/>
              </a:solidFill>
              <a:latin typeface="Times New Roman" panose="02020603050405020304" pitchFamily="18" charset="0"/>
              <a:cs typeface="Times New Roman" panose="02020603050405020304" pitchFamily="18" charset="0"/>
            </a:endParaRPr>
          </a:p>
          <a:p>
            <a:pPr marL="0" indent="0" algn="just" eaLnBrk="1" fontAlgn="auto" hangingPunct="1">
              <a:buFontTx/>
              <a:buNone/>
              <a:defRPr/>
            </a:pPr>
            <a:endParaRPr lang="en-US" altLang="en-US" sz="1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Tx/>
              <a:buNone/>
              <a:defRPr/>
            </a:pPr>
            <a:endParaRPr lang="en-US" altLang="en-US" sz="1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Tx/>
              <a:buNone/>
              <a:defRPr/>
            </a:pPr>
            <a:endParaRPr lang="en-US" altLang="en-US" sz="1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677030A-E6BA-49E3-8F19-1F60F4C0F867}"/>
              </a:ext>
            </a:extLst>
          </p:cNvPr>
          <p:cNvSpPr txBox="1"/>
          <p:nvPr/>
        </p:nvSpPr>
        <p:spPr>
          <a:xfrm>
            <a:off x="971326" y="398462"/>
            <a:ext cx="79139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latin typeface="Times New Roman" panose="02020603050405020304" pitchFamily="18" charset="0"/>
                <a:cs typeface="Times New Roman" panose="02020603050405020304" pitchFamily="18" charset="0"/>
              </a:rPr>
              <a:t>2024 Project Summary </a:t>
            </a: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97D68E9-E707-1B76-DC28-3F0FB7742241}"/>
              </a:ext>
            </a:extLst>
          </p:cNvPr>
          <p:cNvSpPr txBox="1"/>
          <p:nvPr/>
        </p:nvSpPr>
        <p:spPr>
          <a:xfrm>
            <a:off x="8703188" y="6459538"/>
            <a:ext cx="242374" cy="215444"/>
          </a:xfrm>
          <a:prstGeom prst="rect">
            <a:avLst/>
          </a:prstGeom>
          <a:noFill/>
        </p:spPr>
        <p:txBody>
          <a:bodyPr wrap="none" rtlCol="0">
            <a:spAutoFit/>
          </a:bodyPr>
          <a:lstStyle/>
          <a:p>
            <a:r>
              <a:rPr lang="en-US" sz="800" dirty="0"/>
              <a:t>2</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B1A7C8-D9CF-4688-A256-5628AE8D8CBB}"/>
              </a:ext>
            </a:extLst>
          </p:cNvPr>
          <p:cNvSpPr/>
          <p:nvPr/>
        </p:nvSpPr>
        <p:spPr>
          <a:xfrm>
            <a:off x="73480" y="1318533"/>
            <a:ext cx="9001123" cy="54564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72E187-F115-4A17-A28F-99EE4324A61E}"/>
              </a:ext>
            </a:extLst>
          </p:cNvPr>
          <p:cNvSpPr/>
          <p:nvPr/>
        </p:nvSpPr>
        <p:spPr>
          <a:xfrm>
            <a:off x="73480" y="80283"/>
            <a:ext cx="9001123" cy="116341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Title 1">
            <a:extLst>
              <a:ext uri="{FF2B5EF4-FFF2-40B4-BE49-F238E27FC236}">
                <a16:creationId xmlns:a16="http://schemas.microsoft.com/office/drawing/2014/main" id="{2677C7C5-D8AE-4579-A023-A6A8916B848F}"/>
              </a:ext>
            </a:extLst>
          </p:cNvPr>
          <p:cNvSpPr>
            <a:spLocks noGrp="1" noChangeArrowheads="1"/>
          </p:cNvSpPr>
          <p:nvPr>
            <p:ph type="title"/>
          </p:nvPr>
        </p:nvSpPr>
        <p:spPr>
          <a:xfrm>
            <a:off x="2089589" y="41502"/>
            <a:ext cx="6799263" cy="1303338"/>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Overall</a:t>
            </a:r>
            <a:r>
              <a:rPr lang="en-US" altLang="en-US" sz="2800" dirty="0">
                <a:ln>
                  <a:noFill/>
                </a:ln>
                <a:latin typeface="Times New Roman" panose="02020603050405020304" pitchFamily="18" charset="0"/>
                <a:cs typeface="Times New Roman" panose="02020603050405020304" pitchFamily="18" charset="0"/>
              </a:rPr>
              <a:t> </a:t>
            </a:r>
            <a:r>
              <a:rPr lang="en-US" altLang="en-US" sz="2400" dirty="0">
                <a:ln>
                  <a:noFill/>
                </a:ln>
                <a:latin typeface="Times New Roman" panose="02020603050405020304" pitchFamily="18" charset="0"/>
                <a:cs typeface="Times New Roman" panose="02020603050405020304" pitchFamily="18" charset="0"/>
              </a:rPr>
              <a:t>Summary</a:t>
            </a:r>
            <a:br>
              <a:rPr lang="en-US" altLang="en-US" sz="2400" dirty="0">
                <a:ln>
                  <a:noFill/>
                </a:ln>
                <a:latin typeface="Times New Roman" panose="02020603050405020304" pitchFamily="18" charset="0"/>
                <a:cs typeface="Times New Roman" panose="02020603050405020304" pitchFamily="18" charset="0"/>
              </a:rPr>
            </a:br>
            <a:r>
              <a:rPr lang="en-US" altLang="en-US" sz="2000" dirty="0">
                <a:ln>
                  <a:noFill/>
                </a:ln>
                <a:latin typeface="Times New Roman" panose="02020603050405020304" pitchFamily="18" charset="0"/>
                <a:cs typeface="Times New Roman" panose="02020603050405020304" pitchFamily="18" charset="0"/>
              </a:rPr>
              <a:t>2024 Annual Report</a:t>
            </a:r>
            <a:endParaRPr lang="en-US" altLang="en-US" sz="2800" dirty="0">
              <a:ln>
                <a:noFill/>
              </a:ln>
              <a:latin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D17A7F10-55D7-4168-8113-24FB5D77E8B5}"/>
              </a:ext>
            </a:extLst>
          </p:cNvPr>
          <p:cNvSpPr>
            <a:spLocks noGrp="1"/>
          </p:cNvSpPr>
          <p:nvPr>
            <p:ph idx="1"/>
          </p:nvPr>
        </p:nvSpPr>
        <p:spPr>
          <a:xfrm>
            <a:off x="71438" y="1344840"/>
            <a:ext cx="9001125" cy="5286148"/>
          </a:xfrm>
        </p:spPr>
        <p:txBody>
          <a:bodyPr/>
          <a:lstStyle/>
          <a:p>
            <a:pPr marL="0" indent="0" algn="just" defTabSz="914400" eaLnBrk="1" hangingPunct="1">
              <a:spcAft>
                <a:spcPct val="0"/>
              </a:spcAft>
              <a:buClrTx/>
              <a:buSzTx/>
              <a:buFontTx/>
              <a:buNone/>
              <a:defRPr/>
            </a:pPr>
            <a:r>
              <a:rPr lang="en-US" altLang="en-US" sz="1200" kern="0" dirty="0">
                <a:solidFill>
                  <a:srgbClr val="333333"/>
                </a:solidFill>
                <a:latin typeface="Times New Roman" panose="02020603050405020304" pitchFamily="18" charset="0"/>
                <a:cs typeface="Times New Roman" panose="02020603050405020304" pitchFamily="18" charset="0"/>
              </a:rPr>
              <a:t>June 10, 2020 the EMA was renewed and September 22, 2020 the RGP SAJ 86 was reissued.  Through the renewal and reissuance process the sub basins were updated to HUC 12 basins to be in line with the other 2 RGP/EMAs that have been issued in the area.  In the original permit there were 19 basins with the reissuance the there are now 7 basins.  The forms used, nomenclature of wetland quality, and rules citations were also updated.  The basins were the only substantive change. The following information includes overall summaries based on the Project Ledger for which final authorizations have been granted as of December 31, 2024. Since 2004, a total of 73 projects have received authorization within the SAJ-86 / EMA areas. </a:t>
            </a:r>
          </a:p>
          <a:p>
            <a:pPr marL="0" indent="0" algn="just" defTabSz="914400" eaLnBrk="1" hangingPunct="1">
              <a:spcAft>
                <a:spcPct val="0"/>
              </a:spcAft>
              <a:buClrTx/>
              <a:buSzTx/>
              <a:buFontTx/>
              <a:buNone/>
              <a:defRPr/>
            </a:pPr>
            <a:endParaRPr lang="en-US" altLang="en-US" sz="1200" kern="0" dirty="0">
              <a:solidFill>
                <a:srgbClr val="333333"/>
              </a:solidFill>
              <a:highlight>
                <a:srgbClr val="FFFF00"/>
              </a:highlight>
              <a:latin typeface="Times New Roman" panose="02020603050405020304" pitchFamily="18" charset="0"/>
              <a:cs typeface="Times New Roman" panose="02020603050405020304" pitchFamily="18" charset="0"/>
            </a:endParaRPr>
          </a:p>
          <a:p>
            <a:pPr marL="0" indent="0" algn="just" defTabSz="914400" eaLnBrk="1" hangingPunct="1">
              <a:spcAft>
                <a:spcPct val="0"/>
              </a:spcAft>
              <a:buClrTx/>
              <a:buSzTx/>
              <a:buFontTx/>
              <a:buNone/>
              <a:defRPr/>
            </a:pPr>
            <a:r>
              <a:rPr lang="en-US" altLang="en-US" sz="1200" b="1" kern="0" dirty="0">
                <a:solidFill>
                  <a:schemeClr val="tx1"/>
                </a:solidFill>
                <a:latin typeface="Times New Roman" panose="02020603050405020304" pitchFamily="18" charset="0"/>
                <a:cs typeface="Times New Roman" panose="02020603050405020304" pitchFamily="18" charset="0"/>
              </a:rPr>
              <a:t>Altered Wetland Impact Summary</a:t>
            </a:r>
          </a:p>
          <a:p>
            <a:pPr marL="0" indent="0" algn="just" defTabSz="914400" eaLnBrk="1" hangingPunct="1">
              <a:spcAft>
                <a:spcPct val="0"/>
              </a:spcAft>
              <a:buClrTx/>
              <a:buSzTx/>
              <a:buFontTx/>
              <a:buNone/>
              <a:defRPr/>
            </a:pPr>
            <a:r>
              <a:rPr lang="en-US" altLang="en-US" sz="1200" kern="0" dirty="0">
                <a:solidFill>
                  <a:schemeClr val="tx1"/>
                </a:solidFill>
                <a:latin typeface="Times New Roman" panose="02020603050405020304" pitchFamily="18" charset="0"/>
                <a:cs typeface="Times New Roman" panose="02020603050405020304" pitchFamily="18" charset="0"/>
              </a:rPr>
              <a:t>Of the total 4,744.42 acres of authorized projects including a total of 1,122.205 acres of altered wetlands, only 377.365 acres of altered wetlands have been authorized to date, leaving 744.84 acres remaining. While the majority of these projects have been completed, the project ledger references impact related to projects not yet initiated in orange. </a:t>
            </a:r>
          </a:p>
          <a:p>
            <a:pPr marL="0" indent="0" algn="just" defTabSz="914400" eaLnBrk="1" hangingPunct="1">
              <a:spcAft>
                <a:spcPct val="0"/>
              </a:spcAft>
              <a:buClrTx/>
              <a:buSzTx/>
              <a:buFontTx/>
              <a:buNone/>
              <a:defRPr/>
            </a:pPr>
            <a:endParaRPr lang="en-US" altLang="en-US" sz="1200" kern="0" dirty="0">
              <a:solidFill>
                <a:schemeClr val="tx1"/>
              </a:solidFill>
              <a:highlight>
                <a:srgbClr val="FFFF00"/>
              </a:highlight>
              <a:latin typeface="Times New Roman" panose="02020603050405020304" pitchFamily="18" charset="0"/>
              <a:cs typeface="Times New Roman" panose="02020603050405020304" pitchFamily="18" charset="0"/>
            </a:endParaRPr>
          </a:p>
          <a:p>
            <a:pPr marL="0" indent="0" algn="just" defTabSz="914400" eaLnBrk="1" hangingPunct="1">
              <a:spcAft>
                <a:spcPct val="0"/>
              </a:spcAft>
              <a:buClrTx/>
              <a:buSzTx/>
              <a:buFontTx/>
              <a:buNone/>
              <a:defRPr/>
            </a:pPr>
            <a:r>
              <a:rPr lang="en-US" altLang="en-US" sz="1200" b="1" kern="0" dirty="0">
                <a:solidFill>
                  <a:schemeClr val="tx1"/>
                </a:solidFill>
                <a:latin typeface="Times New Roman" panose="02020603050405020304" pitchFamily="18" charset="0"/>
                <a:cs typeface="Times New Roman" panose="02020603050405020304" pitchFamily="18" charset="0"/>
              </a:rPr>
              <a:t>High Quality Impact Summary</a:t>
            </a:r>
          </a:p>
          <a:p>
            <a:pPr marL="0" indent="0" algn="just" defTabSz="914400" eaLnBrk="1" hangingPunct="1">
              <a:spcAft>
                <a:spcPct val="0"/>
              </a:spcAft>
              <a:buClrTx/>
              <a:buSzTx/>
              <a:buFontTx/>
              <a:buNone/>
              <a:defRPr/>
            </a:pPr>
            <a:r>
              <a:rPr lang="en-US" altLang="en-US" sz="1200" kern="0" dirty="0">
                <a:solidFill>
                  <a:schemeClr val="tx1"/>
                </a:solidFill>
                <a:latin typeface="Times New Roman" panose="02020603050405020304" pitchFamily="18" charset="0"/>
                <a:cs typeface="Times New Roman" panose="02020603050405020304" pitchFamily="18" charset="0"/>
              </a:rPr>
              <a:t>Of the 125 acres of high quality impacts authorized in the RGP(SAJ-86)/EMA 1, only 25.49 acres have been authorized to date, leaving 99.51 acres remaining.</a:t>
            </a:r>
          </a:p>
          <a:p>
            <a:pPr marL="0" indent="0" algn="just" defTabSz="914400" eaLnBrk="1" hangingPunct="1">
              <a:spcAft>
                <a:spcPct val="0"/>
              </a:spcAft>
              <a:buClrTx/>
              <a:buSzTx/>
              <a:buFontTx/>
              <a:buNone/>
              <a:defRPr/>
            </a:pPr>
            <a:endParaRPr lang="en-US" altLang="en-US" sz="1200" b="1" kern="0" dirty="0">
              <a:solidFill>
                <a:srgbClr val="FF0000"/>
              </a:solidFill>
              <a:latin typeface="Times New Roman" panose="02020603050405020304" pitchFamily="18" charset="0"/>
              <a:cs typeface="Times New Roman" panose="02020603050405020304" pitchFamily="18" charset="0"/>
            </a:endParaRPr>
          </a:p>
          <a:p>
            <a:pPr marL="0" indent="0" algn="just" defTabSz="914400" eaLnBrk="1" hangingPunct="1">
              <a:spcAft>
                <a:spcPct val="0"/>
              </a:spcAft>
              <a:buClrTx/>
              <a:buSzTx/>
              <a:buFontTx/>
              <a:buNone/>
              <a:defRPr/>
            </a:pPr>
            <a:r>
              <a:rPr lang="en-US" altLang="en-US" sz="1200" b="1" kern="0" dirty="0">
                <a:solidFill>
                  <a:schemeClr val="tx1"/>
                </a:solidFill>
                <a:latin typeface="Times New Roman" panose="02020603050405020304" pitchFamily="18" charset="0"/>
                <a:cs typeface="Times New Roman" panose="02020603050405020304" pitchFamily="18" charset="0"/>
              </a:rPr>
              <a:t>Conservation Easement Summary</a:t>
            </a:r>
          </a:p>
          <a:p>
            <a:pPr marL="0" indent="0" algn="just" defTabSz="914400" eaLnBrk="1" hangingPunct="1">
              <a:spcAft>
                <a:spcPct val="0"/>
              </a:spcAft>
              <a:buClrTx/>
              <a:buSzTx/>
              <a:buFontTx/>
              <a:buNone/>
              <a:defRPr/>
            </a:pPr>
            <a:r>
              <a:rPr lang="en-US" altLang="en-US" sz="1200" kern="0" dirty="0">
                <a:solidFill>
                  <a:schemeClr val="tx1"/>
                </a:solidFill>
                <a:latin typeface="Times New Roman" panose="02020603050405020304" pitchFamily="18" charset="0"/>
                <a:cs typeface="Times New Roman" panose="02020603050405020304" pitchFamily="18" charset="0"/>
              </a:rPr>
              <a:t>Due to the 73 projects authorized 3,288.91 total acres have been committed to conservation easements to date. The following conservation easements were recorded in 2024:</a:t>
            </a:r>
          </a:p>
          <a:p>
            <a:pPr algn="just" defTabSz="914400" eaLnBrk="1" hangingPunct="1">
              <a:spcAft>
                <a:spcPct val="0"/>
              </a:spcAft>
              <a:buClrTx/>
              <a:buSzTx/>
              <a:defRPr/>
            </a:pPr>
            <a:r>
              <a:rPr lang="en-US" altLang="en-US" sz="1200" kern="0" dirty="0">
                <a:solidFill>
                  <a:schemeClr val="tx1"/>
                </a:solidFill>
                <a:latin typeface="Times New Roman" panose="02020603050405020304" pitchFamily="18" charset="0"/>
                <a:cs typeface="Times New Roman" panose="02020603050405020304" pitchFamily="18" charset="0"/>
              </a:rPr>
              <a:t>Origins Phase 8 0221322-067-EA/66; 0221322-068-SFRP/66 Offsite Conservation Easement</a:t>
            </a:r>
          </a:p>
          <a:p>
            <a:pPr algn="just" defTabSz="914400" eaLnBrk="1" hangingPunct="1">
              <a:spcAft>
                <a:spcPct val="0"/>
              </a:spcAft>
              <a:buClrTx/>
              <a:buSzTx/>
              <a:defRPr/>
            </a:pPr>
            <a:r>
              <a:rPr lang="en-US" altLang="en-US" sz="1200" kern="0" dirty="0">
                <a:solidFill>
                  <a:schemeClr val="tx1"/>
                </a:solidFill>
                <a:latin typeface="Times New Roman" panose="02020603050405020304" pitchFamily="18" charset="0"/>
                <a:cs typeface="Times New Roman" panose="02020603050405020304" pitchFamily="18" charset="0"/>
              </a:rPr>
              <a:t>Walton DSAP Roadway 1A 0377211-002-EA/66; 0377211-003-SFRP/66 Offsite Conservation Easement</a:t>
            </a:r>
          </a:p>
          <a:p>
            <a:pPr algn="just" defTabSz="914400" eaLnBrk="1" hangingPunct="1">
              <a:spcAft>
                <a:spcPct val="0"/>
              </a:spcAft>
              <a:buClrTx/>
              <a:buSzTx/>
              <a:defRPr/>
            </a:pPr>
            <a:r>
              <a:rPr lang="en-US" altLang="en-US" sz="1200" kern="0" dirty="0">
                <a:solidFill>
                  <a:schemeClr val="tx1"/>
                </a:solidFill>
                <a:latin typeface="Times New Roman" panose="02020603050405020304" pitchFamily="18" charset="0"/>
                <a:cs typeface="Times New Roman" panose="02020603050405020304" pitchFamily="18" charset="0"/>
              </a:rPr>
              <a:t>Ward Creek Highway 79 Drainage 0393890-014-EA/03; 0393890-015-SFRP/03 Offsite Conservation Easement</a:t>
            </a:r>
          </a:p>
          <a:p>
            <a:pPr algn="just" defTabSz="914400" eaLnBrk="1" hangingPunct="1">
              <a:spcAft>
                <a:spcPct val="0"/>
              </a:spcAft>
              <a:buClrTx/>
              <a:buSzTx/>
              <a:defRPr/>
            </a:pPr>
            <a:r>
              <a:rPr lang="en-US" altLang="en-US" sz="1200" kern="0" dirty="0">
                <a:solidFill>
                  <a:schemeClr val="tx1"/>
                </a:solidFill>
                <a:latin typeface="Times New Roman" panose="02020603050405020304" pitchFamily="18" charset="0"/>
                <a:cs typeface="Times New Roman" panose="02020603050405020304" pitchFamily="18" charset="0"/>
              </a:rPr>
              <a:t>Ward Creek Phase 2 and Phases 3-4 0393890-002-EA/03 CU CE 0393890-011-EM/03; 0393890-012-SFM/03 and 0393890-013-EM/03; 0393890-005-SFRP/03 Conservation Unit Conservation Easement</a:t>
            </a:r>
          </a:p>
          <a:p>
            <a:pPr algn="just" defTabSz="914400" eaLnBrk="1" hangingPunct="1">
              <a:spcAft>
                <a:spcPct val="0"/>
              </a:spcAft>
              <a:buClrTx/>
              <a:buSzTx/>
              <a:defRPr/>
            </a:pPr>
            <a:r>
              <a:rPr lang="en-US" altLang="en-US" sz="1200" kern="0" dirty="0">
                <a:solidFill>
                  <a:schemeClr val="tx1"/>
                </a:solidFill>
                <a:latin typeface="Times New Roman" panose="02020603050405020304" pitchFamily="18" charset="0"/>
                <a:cs typeface="Times New Roman" panose="02020603050405020304" pitchFamily="18" charset="0"/>
              </a:rPr>
              <a:t>Panama City Beach Hospital Phase 1B SAJ-2024-01804; 0274929-011-EA/03 Offsite Conservation Easement</a:t>
            </a:r>
          </a:p>
        </p:txBody>
      </p:sp>
      <p:sp>
        <p:nvSpPr>
          <p:cNvPr id="4" name="TextBox 3">
            <a:extLst>
              <a:ext uri="{FF2B5EF4-FFF2-40B4-BE49-F238E27FC236}">
                <a16:creationId xmlns:a16="http://schemas.microsoft.com/office/drawing/2014/main" id="{18689641-93E1-D360-2D2B-5202F44C0F5C}"/>
              </a:ext>
            </a:extLst>
          </p:cNvPr>
          <p:cNvSpPr txBox="1"/>
          <p:nvPr/>
        </p:nvSpPr>
        <p:spPr>
          <a:xfrm>
            <a:off x="8710022" y="6487548"/>
            <a:ext cx="242374" cy="215444"/>
          </a:xfrm>
          <a:prstGeom prst="rect">
            <a:avLst/>
          </a:prstGeom>
          <a:noFill/>
        </p:spPr>
        <p:txBody>
          <a:bodyPr wrap="none" rtlCol="0">
            <a:spAutoFit/>
          </a:bodyPr>
          <a:lstStyle/>
          <a:p>
            <a:r>
              <a:rPr lang="en-US" sz="800" dirty="0"/>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85D9F0-BFF9-48FF-9B8F-7ACFF625B075}"/>
              </a:ext>
            </a:extLst>
          </p:cNvPr>
          <p:cNvSpPr/>
          <p:nvPr/>
        </p:nvSpPr>
        <p:spPr>
          <a:xfrm>
            <a:off x="66675" y="1338943"/>
            <a:ext cx="8987517" cy="544285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AB2D134-746B-4359-B3A1-53DB0ADDE8C1}"/>
              </a:ext>
            </a:extLst>
          </p:cNvPr>
          <p:cNvSpPr/>
          <p:nvPr/>
        </p:nvSpPr>
        <p:spPr>
          <a:xfrm>
            <a:off x="66676" y="73479"/>
            <a:ext cx="9007927" cy="122464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58" name="Rectangle 1034">
            <a:extLst>
              <a:ext uri="{FF2B5EF4-FFF2-40B4-BE49-F238E27FC236}">
                <a16:creationId xmlns:a16="http://schemas.microsoft.com/office/drawing/2014/main" id="{8E4161B1-337D-49A2-A070-23DBC645881A}"/>
              </a:ext>
            </a:extLst>
          </p:cNvPr>
          <p:cNvSpPr>
            <a:spLocks noGrp="1" noChangeArrowheads="1"/>
          </p:cNvSpPr>
          <p:nvPr>
            <p:ph type="title"/>
          </p:nvPr>
        </p:nvSpPr>
        <p:spPr>
          <a:xfrm>
            <a:off x="214685" y="109809"/>
            <a:ext cx="8746752" cy="1303338"/>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graphicFrame>
        <p:nvGraphicFramePr>
          <p:cNvPr id="5" name="Table 4">
            <a:extLst>
              <a:ext uri="{FF2B5EF4-FFF2-40B4-BE49-F238E27FC236}">
                <a16:creationId xmlns:a16="http://schemas.microsoft.com/office/drawing/2014/main" id="{802EE956-243D-41C4-9893-4B83E4059DAD}"/>
              </a:ext>
            </a:extLst>
          </p:cNvPr>
          <p:cNvGraphicFramePr>
            <a:graphicFrameLocks noGrp="1"/>
          </p:cNvGraphicFramePr>
          <p:nvPr>
            <p:extLst>
              <p:ext uri="{D42A27DB-BD31-4B8C-83A1-F6EECF244321}">
                <p14:modId xmlns:p14="http://schemas.microsoft.com/office/powerpoint/2010/main" val="15521613"/>
              </p:ext>
            </p:extLst>
          </p:nvPr>
        </p:nvGraphicFramePr>
        <p:xfrm>
          <a:off x="214685" y="1425445"/>
          <a:ext cx="8576892" cy="4419308"/>
        </p:xfrm>
        <a:graphic>
          <a:graphicData uri="http://schemas.openxmlformats.org/drawingml/2006/table">
            <a:tbl>
              <a:tblPr/>
              <a:tblGrid>
                <a:gridCol w="491384">
                  <a:extLst>
                    <a:ext uri="{9D8B030D-6E8A-4147-A177-3AD203B41FA5}">
                      <a16:colId xmlns:a16="http://schemas.microsoft.com/office/drawing/2014/main" val="20000"/>
                    </a:ext>
                  </a:extLst>
                </a:gridCol>
                <a:gridCol w="357372">
                  <a:extLst>
                    <a:ext uri="{9D8B030D-6E8A-4147-A177-3AD203B41FA5}">
                      <a16:colId xmlns:a16="http://schemas.microsoft.com/office/drawing/2014/main" val="20001"/>
                    </a:ext>
                  </a:extLst>
                </a:gridCol>
                <a:gridCol w="571793">
                  <a:extLst>
                    <a:ext uri="{9D8B030D-6E8A-4147-A177-3AD203B41FA5}">
                      <a16:colId xmlns:a16="http://schemas.microsoft.com/office/drawing/2014/main" val="20002"/>
                    </a:ext>
                  </a:extLst>
                </a:gridCol>
                <a:gridCol w="478933">
                  <a:extLst>
                    <a:ext uri="{9D8B030D-6E8A-4147-A177-3AD203B41FA5}">
                      <a16:colId xmlns:a16="http://schemas.microsoft.com/office/drawing/2014/main" val="20003"/>
                    </a:ext>
                  </a:extLst>
                </a:gridCol>
                <a:gridCol w="1549149">
                  <a:extLst>
                    <a:ext uri="{9D8B030D-6E8A-4147-A177-3AD203B41FA5}">
                      <a16:colId xmlns:a16="http://schemas.microsoft.com/office/drawing/2014/main" val="20004"/>
                    </a:ext>
                  </a:extLst>
                </a:gridCol>
                <a:gridCol w="419910">
                  <a:extLst>
                    <a:ext uri="{9D8B030D-6E8A-4147-A177-3AD203B41FA5}">
                      <a16:colId xmlns:a16="http://schemas.microsoft.com/office/drawing/2014/main" val="20005"/>
                    </a:ext>
                  </a:extLst>
                </a:gridCol>
                <a:gridCol w="345456">
                  <a:extLst>
                    <a:ext uri="{9D8B030D-6E8A-4147-A177-3AD203B41FA5}">
                      <a16:colId xmlns:a16="http://schemas.microsoft.com/office/drawing/2014/main" val="20006"/>
                    </a:ext>
                  </a:extLst>
                </a:gridCol>
                <a:gridCol w="285895">
                  <a:extLst>
                    <a:ext uri="{9D8B030D-6E8A-4147-A177-3AD203B41FA5}">
                      <a16:colId xmlns:a16="http://schemas.microsoft.com/office/drawing/2014/main" val="20007"/>
                    </a:ext>
                  </a:extLst>
                </a:gridCol>
                <a:gridCol w="345456">
                  <a:extLst>
                    <a:ext uri="{9D8B030D-6E8A-4147-A177-3AD203B41FA5}">
                      <a16:colId xmlns:a16="http://schemas.microsoft.com/office/drawing/2014/main" val="20008"/>
                    </a:ext>
                  </a:extLst>
                </a:gridCol>
                <a:gridCol w="297808">
                  <a:extLst>
                    <a:ext uri="{9D8B030D-6E8A-4147-A177-3AD203B41FA5}">
                      <a16:colId xmlns:a16="http://schemas.microsoft.com/office/drawing/2014/main" val="20009"/>
                    </a:ext>
                  </a:extLst>
                </a:gridCol>
                <a:gridCol w="419910">
                  <a:extLst>
                    <a:ext uri="{9D8B030D-6E8A-4147-A177-3AD203B41FA5}">
                      <a16:colId xmlns:a16="http://schemas.microsoft.com/office/drawing/2014/main" val="20010"/>
                    </a:ext>
                  </a:extLst>
                </a:gridCol>
                <a:gridCol w="393109">
                  <a:extLst>
                    <a:ext uri="{9D8B030D-6E8A-4147-A177-3AD203B41FA5}">
                      <a16:colId xmlns:a16="http://schemas.microsoft.com/office/drawing/2014/main" val="20011"/>
                    </a:ext>
                  </a:extLst>
                </a:gridCol>
                <a:gridCol w="357372">
                  <a:extLst>
                    <a:ext uri="{9D8B030D-6E8A-4147-A177-3AD203B41FA5}">
                      <a16:colId xmlns:a16="http://schemas.microsoft.com/office/drawing/2014/main" val="20012"/>
                    </a:ext>
                  </a:extLst>
                </a:gridCol>
                <a:gridCol w="357372">
                  <a:extLst>
                    <a:ext uri="{9D8B030D-6E8A-4147-A177-3AD203B41FA5}">
                      <a16:colId xmlns:a16="http://schemas.microsoft.com/office/drawing/2014/main" val="20013"/>
                    </a:ext>
                  </a:extLst>
                </a:gridCol>
                <a:gridCol w="381194">
                  <a:extLst>
                    <a:ext uri="{9D8B030D-6E8A-4147-A177-3AD203B41FA5}">
                      <a16:colId xmlns:a16="http://schemas.microsoft.com/office/drawing/2014/main" val="20014"/>
                    </a:ext>
                  </a:extLst>
                </a:gridCol>
                <a:gridCol w="369280">
                  <a:extLst>
                    <a:ext uri="{9D8B030D-6E8A-4147-A177-3AD203B41FA5}">
                      <a16:colId xmlns:a16="http://schemas.microsoft.com/office/drawing/2014/main" val="20015"/>
                    </a:ext>
                  </a:extLst>
                </a:gridCol>
                <a:gridCol w="345456">
                  <a:extLst>
                    <a:ext uri="{9D8B030D-6E8A-4147-A177-3AD203B41FA5}">
                      <a16:colId xmlns:a16="http://schemas.microsoft.com/office/drawing/2014/main" val="20016"/>
                    </a:ext>
                  </a:extLst>
                </a:gridCol>
                <a:gridCol w="810043">
                  <a:extLst>
                    <a:ext uri="{9D8B030D-6E8A-4147-A177-3AD203B41FA5}">
                      <a16:colId xmlns:a16="http://schemas.microsoft.com/office/drawing/2014/main" val="20017"/>
                    </a:ext>
                  </a:extLst>
                </a:gridCol>
              </a:tblGrid>
              <a:tr h="319657">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Number</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Type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Permitting Basin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Subbasin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Project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Tot </a:t>
                      </a:r>
                      <a:r>
                        <a:rPr lang="en-US" sz="500" b="0" i="0" u="none" strike="noStrike" dirty="0" err="1">
                          <a:solidFill>
                            <a:srgbClr val="000000"/>
                          </a:solidFill>
                          <a:effectLst/>
                          <a:latin typeface="Century Gothic"/>
                        </a:rPr>
                        <a:t>Prj</a:t>
                      </a:r>
                      <a:r>
                        <a:rPr lang="en-US" sz="500" b="0" i="0" u="none" strike="noStrike" dirty="0">
                          <a:solidFill>
                            <a:srgbClr val="000000"/>
                          </a:solidFill>
                          <a:effectLst/>
                          <a:latin typeface="Century Gothic"/>
                        </a:rPr>
                        <a:t> Ac</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HQ</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HQ IMP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Alt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Alt IMP </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WTL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UPL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Onsite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Offsite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CU MIT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CU CE</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CR MIT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Status</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133393">
                <a:tc gridSpan="18">
                  <a:txBody>
                    <a:bodyPr/>
                    <a:lstStyle/>
                    <a:p>
                      <a:pPr algn="ctr" rtl="0" fontAlgn="b"/>
                      <a:r>
                        <a:rPr lang="en-US" sz="800" b="1" i="0" u="none" strike="noStrike" dirty="0">
                          <a:solidFill>
                            <a:srgbClr val="000000"/>
                          </a:solidFill>
                          <a:effectLst/>
                          <a:latin typeface="Century Gothic"/>
                        </a:rPr>
                        <a:t>2007-2016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8E5DC"/>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tc hMerge="1">
                  <a:txBody>
                    <a:bodyPr/>
                    <a:lstStyle/>
                    <a:p>
                      <a:pPr algn="ctr" rtl="0" fontAlgn="b"/>
                      <a:endParaRPr lang="en-US" sz="500" b="0" i="0" u="none" strike="noStrike" dirty="0">
                        <a:solidFill>
                          <a:srgbClr val="000000"/>
                        </a:solidFill>
                        <a:effectLst/>
                        <a:latin typeface="Century Gothic"/>
                      </a:endParaRP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D5DE"/>
                    </a:solidFill>
                  </a:tcPr>
                </a:tc>
                <a:extLst>
                  <a:ext uri="{0D108BD9-81ED-4DB2-BD59-A6C34878D82A}">
                    <a16:rowId xmlns:a16="http://schemas.microsoft.com/office/drawing/2014/main" val="177947788"/>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SAJ-2008-04490 </a:t>
                      </a:r>
                    </a:p>
                    <a:p>
                      <a:pPr algn="ctr" rtl="0" fontAlgn="b"/>
                      <a:r>
                        <a:rPr lang="en-US" sz="500" b="0" i="0" u="none" strike="noStrike" dirty="0">
                          <a:solidFill>
                            <a:srgbClr val="000000"/>
                          </a:solidFill>
                          <a:effectLst/>
                          <a:latin typeface="Century Gothic"/>
                        </a:rPr>
                        <a:t>Pier Park Northeast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58.77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10.33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14.63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44.14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7.57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29.69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18.28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2"/>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SAJ-2006-9182</a:t>
                      </a:r>
                    </a:p>
                    <a:p>
                      <a:pPr algn="ctr" rtl="0" fontAlgn="b"/>
                      <a:r>
                        <a:rPr lang="en-US" sz="500" b="0" i="0" u="none" strike="noStrike" dirty="0">
                          <a:solidFill>
                            <a:srgbClr val="000000"/>
                          </a:solidFill>
                          <a:effectLst/>
                          <a:latin typeface="Century Gothic"/>
                        </a:rPr>
                        <a:t> Pier Park Loop Road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58.25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14.94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10.13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16.49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47.76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6.21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35.71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16.90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6.58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3"/>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SAJ-2007-05543</a:t>
                      </a:r>
                    </a:p>
                    <a:p>
                      <a:pPr algn="ctr" rtl="0" fontAlgn="b"/>
                      <a:r>
                        <a:rPr lang="en-US" sz="500" b="0" i="0" u="none" strike="noStrike" dirty="0">
                          <a:solidFill>
                            <a:srgbClr val="000000"/>
                          </a:solidFill>
                          <a:effectLst/>
                          <a:latin typeface="Century Gothic"/>
                        </a:rPr>
                        <a:t> Pier Park NW Hotel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3.11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2.04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kern="1200" dirty="0">
                          <a:solidFill>
                            <a:srgbClr val="000000"/>
                          </a:solidFill>
                          <a:effectLst/>
                          <a:latin typeface="Century Gothic"/>
                          <a:ea typeface="+mn-ea"/>
                          <a:cs typeface="+mn-cs"/>
                        </a:rPr>
                        <a:t>2.04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2.04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4"/>
                  </a:ext>
                </a:extLst>
              </a:tr>
              <a:tr h="27687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SAJ-2004-8221 </a:t>
                      </a:r>
                    </a:p>
                    <a:p>
                      <a:pPr algn="ctr" rtl="0" fontAlgn="b"/>
                      <a:r>
                        <a:rPr lang="en-US" sz="500" b="0" i="0" u="none" strike="noStrike" dirty="0">
                          <a:solidFill>
                            <a:srgbClr val="000000"/>
                          </a:solidFill>
                          <a:effectLst/>
                          <a:latin typeface="Century Gothic"/>
                        </a:rPr>
                        <a:t>Pier Park Drive Extension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2.50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0.16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5"/>
                  </a:ext>
                </a:extLst>
              </a:tr>
              <a:tr h="27687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SAJ-2006-6276 </a:t>
                      </a:r>
                    </a:p>
                    <a:p>
                      <a:pPr algn="ctr" rtl="0" fontAlgn="b"/>
                      <a:r>
                        <a:rPr lang="en-US" sz="500" b="0" i="0" u="none" strike="noStrike" dirty="0">
                          <a:solidFill>
                            <a:srgbClr val="000000"/>
                          </a:solidFill>
                          <a:effectLst/>
                          <a:latin typeface="Century Gothic"/>
                        </a:rPr>
                        <a:t>Westbay Landings </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494.83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86.64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111.02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9.85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197.66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294.34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189.15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143.57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7.48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in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6"/>
                  </a:ext>
                </a:extLst>
              </a:tr>
              <a:tr h="290721">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IP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SAJ-2004-3965</a:t>
                      </a:r>
                    </a:p>
                    <a:p>
                      <a:pPr algn="ctr" rtl="0" fontAlgn="b"/>
                      <a:r>
                        <a:rPr lang="en-US" sz="500" b="0" i="0" u="none" strike="noStrike" dirty="0">
                          <a:solidFill>
                            <a:srgbClr val="000000"/>
                          </a:solidFill>
                          <a:effectLst/>
                          <a:latin typeface="Century Gothic"/>
                        </a:rPr>
                        <a:t> PCB Commerce Park</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219.00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41.70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41.90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177.10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55.40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47.10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6.28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7"/>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IP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SWWB</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 2004-8222</a:t>
                      </a:r>
                    </a:p>
                    <a:p>
                      <a:pPr algn="ctr" rtl="0" fontAlgn="b"/>
                      <a:r>
                        <a:rPr lang="en-US" sz="500" b="0" i="0" u="none" strike="noStrike" dirty="0">
                          <a:solidFill>
                            <a:srgbClr val="000000"/>
                          </a:solidFill>
                          <a:effectLst/>
                          <a:latin typeface="Century Gothic"/>
                        </a:rPr>
                        <a:t> Frank Brown Park Trail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3.95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0.80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8"/>
                  </a:ext>
                </a:extLst>
              </a:tr>
              <a:tr h="27687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SAJ-2006-6671 </a:t>
                      </a:r>
                    </a:p>
                    <a:p>
                      <a:pPr algn="ctr" rtl="0" fontAlgn="b"/>
                      <a:r>
                        <a:rPr lang="en-US" sz="500" b="0" i="0" u="none" strike="noStrike" dirty="0">
                          <a:solidFill>
                            <a:srgbClr val="000000"/>
                          </a:solidFill>
                          <a:effectLst/>
                          <a:latin typeface="Century Gothic"/>
                        </a:rPr>
                        <a:t>Beckrich Rd. Extension</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7.50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5.52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0.21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09"/>
                  </a:ext>
                </a:extLst>
              </a:tr>
              <a:tr h="290721">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SAJ-2004-10294 </a:t>
                      </a:r>
                    </a:p>
                    <a:p>
                      <a:pPr algn="ctr" rtl="0" fontAlgn="b"/>
                      <a:r>
                        <a:rPr lang="en-US" sz="500" b="0" i="0" u="none" strike="noStrike" dirty="0">
                          <a:solidFill>
                            <a:srgbClr val="000000"/>
                          </a:solidFill>
                          <a:effectLst/>
                          <a:latin typeface="Century Gothic"/>
                        </a:rPr>
                        <a:t>Highlands West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28.20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7.68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0.70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11.89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8.99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19.57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8.63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9.77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60.59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6.48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10"/>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SAJ-2006-6658 </a:t>
                      </a:r>
                    </a:p>
                    <a:p>
                      <a:pPr algn="ctr" rtl="0" fontAlgn="b"/>
                      <a:r>
                        <a:rPr lang="en-US" sz="500" b="0" i="0" u="none" strike="noStrike" dirty="0">
                          <a:solidFill>
                            <a:srgbClr val="000000"/>
                          </a:solidFill>
                          <a:effectLst/>
                          <a:latin typeface="Century Gothic"/>
                        </a:rPr>
                        <a:t>Breakfast Point K-8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39.94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3.29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6.90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10.19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29.75</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8.74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0.96</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11"/>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SAJ-2007-1364 </a:t>
                      </a:r>
                    </a:p>
                    <a:p>
                      <a:pPr algn="ctr" rtl="0" fontAlgn="b"/>
                      <a:r>
                        <a:rPr lang="en-US" sz="500" b="0" i="0" u="none" strike="noStrike" dirty="0">
                          <a:solidFill>
                            <a:srgbClr val="000000"/>
                          </a:solidFill>
                          <a:effectLst/>
                          <a:latin typeface="Century Gothic"/>
                        </a:rPr>
                        <a:t>PCB Mixed Use PDA</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59.43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3.13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4.72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54.71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5.93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0.40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12"/>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SAJ-2004-8077 </a:t>
                      </a:r>
                    </a:p>
                    <a:p>
                      <a:pPr algn="ctr" rtl="0" fontAlgn="b"/>
                      <a:r>
                        <a:rPr lang="en-US" sz="500" b="0" i="0" u="none" strike="noStrike" dirty="0">
                          <a:solidFill>
                            <a:srgbClr val="000000"/>
                          </a:solidFill>
                          <a:effectLst/>
                          <a:latin typeface="Century Gothic"/>
                        </a:rPr>
                        <a:t>North Glades</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71.37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18.30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17.80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13.20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36.10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35.27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26.87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58.30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8.60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13"/>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Breakfast Point</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Hwy 98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SAJ-2004-7095 </a:t>
                      </a:r>
                    </a:p>
                    <a:p>
                      <a:pPr algn="ctr" rtl="0" fontAlgn="b"/>
                      <a:r>
                        <a:rPr lang="en-US" sz="500" b="0" i="0" u="none" strike="noStrike" dirty="0">
                          <a:solidFill>
                            <a:srgbClr val="000000"/>
                          </a:solidFill>
                          <a:effectLst/>
                          <a:latin typeface="Century Gothic"/>
                        </a:rPr>
                        <a:t>Waterfall</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42.62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0.78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11.61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2.31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12.39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30.23</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10.42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1.50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14"/>
                  </a:ext>
                </a:extLst>
              </a:tr>
              <a:tr h="283798">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GP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Devils Swamp</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Direct to Bay</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SAJ-2002-697</a:t>
                      </a:r>
                    </a:p>
                    <a:p>
                      <a:pPr algn="ctr" rtl="0" fontAlgn="b"/>
                      <a:r>
                        <a:rPr lang="en-US" sz="500" b="0" i="0" u="none" strike="noStrike" dirty="0">
                          <a:solidFill>
                            <a:srgbClr val="000000"/>
                          </a:solidFill>
                          <a:effectLst/>
                          <a:latin typeface="Century Gothic"/>
                        </a:rPr>
                        <a:t> </a:t>
                      </a:r>
                      <a:r>
                        <a:rPr lang="en-US" sz="500" b="0" i="0" u="none" strike="noStrike" dirty="0" err="1">
                          <a:solidFill>
                            <a:srgbClr val="000000"/>
                          </a:solidFill>
                          <a:effectLst/>
                          <a:latin typeface="Century Gothic"/>
                        </a:rPr>
                        <a:t>WaterSound</a:t>
                      </a:r>
                      <a:r>
                        <a:rPr lang="en-US" sz="500" b="0" i="0" u="none" strike="noStrike" dirty="0">
                          <a:solidFill>
                            <a:srgbClr val="000000"/>
                          </a:solidFill>
                          <a:effectLst/>
                          <a:latin typeface="Century Gothic"/>
                        </a:rPr>
                        <a:t> North</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102.10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16.99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0.08</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13.00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2.74</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29.99</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72.11</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34.17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0.00</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11.72</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1.97</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457200" rtl="0" eaLnBrk="1" latinLnBrk="0" hangingPunct="1">
                        <a:defRPr sz="1800" kern="1200">
                          <a:solidFill>
                            <a:schemeClr val="tx1"/>
                          </a:solidFill>
                          <a:latin typeface="Franklin Gothic Medium Cond"/>
                        </a:defRPr>
                      </a:lvl1pPr>
                      <a:lvl2pPr marL="457200" algn="l" defTabSz="457200" rtl="0" eaLnBrk="1" latinLnBrk="0" hangingPunct="1">
                        <a:defRPr sz="1800" kern="1200">
                          <a:solidFill>
                            <a:schemeClr val="tx1"/>
                          </a:solidFill>
                          <a:latin typeface="Franklin Gothic Medium Cond"/>
                        </a:defRPr>
                      </a:lvl2pPr>
                      <a:lvl3pPr marL="914400" algn="l" defTabSz="457200" rtl="0" eaLnBrk="1" latinLnBrk="0" hangingPunct="1">
                        <a:defRPr sz="1800" kern="1200">
                          <a:solidFill>
                            <a:schemeClr val="tx1"/>
                          </a:solidFill>
                          <a:latin typeface="Franklin Gothic Medium Cond"/>
                        </a:defRPr>
                      </a:lvl3pPr>
                      <a:lvl4pPr marL="1371600" algn="l" defTabSz="457200" rtl="0" eaLnBrk="1" latinLnBrk="0" hangingPunct="1">
                        <a:defRPr sz="1800" kern="1200">
                          <a:solidFill>
                            <a:schemeClr val="tx1"/>
                          </a:solidFill>
                          <a:latin typeface="Franklin Gothic Medium Cond"/>
                        </a:defRPr>
                      </a:lvl4pPr>
                      <a:lvl5pPr marL="1828800" algn="l" defTabSz="457200" rtl="0" eaLnBrk="1" latinLnBrk="0" hangingPunct="1">
                        <a:defRPr sz="1800" kern="1200">
                          <a:solidFill>
                            <a:schemeClr val="tx1"/>
                          </a:solidFill>
                          <a:latin typeface="Franklin Gothic Medium Cond"/>
                        </a:defRPr>
                      </a:lvl5pPr>
                      <a:lvl6pPr marL="2286000" algn="l" defTabSz="457200" rtl="0" eaLnBrk="1" latinLnBrk="0" hangingPunct="1">
                        <a:defRPr sz="1800" kern="1200">
                          <a:solidFill>
                            <a:schemeClr val="tx1"/>
                          </a:solidFill>
                          <a:latin typeface="Franklin Gothic Medium Cond"/>
                        </a:defRPr>
                      </a:lvl6pPr>
                      <a:lvl7pPr marL="2743200" algn="l" defTabSz="457200" rtl="0" eaLnBrk="1" latinLnBrk="0" hangingPunct="1">
                        <a:defRPr sz="1800" kern="1200">
                          <a:solidFill>
                            <a:schemeClr val="tx1"/>
                          </a:solidFill>
                          <a:latin typeface="Franklin Gothic Medium Cond"/>
                        </a:defRPr>
                      </a:lvl7pPr>
                      <a:lvl8pPr marL="3200400" algn="l" defTabSz="457200" rtl="0" eaLnBrk="1" latinLnBrk="0" hangingPunct="1">
                        <a:defRPr sz="1800" kern="1200">
                          <a:solidFill>
                            <a:schemeClr val="tx1"/>
                          </a:solidFill>
                          <a:latin typeface="Franklin Gothic Medium Cond"/>
                        </a:defRPr>
                      </a:lvl8pPr>
                      <a:lvl9pPr marL="3657600" algn="l" defTabSz="457200" rtl="0" eaLnBrk="1" latinLnBrk="0" hangingPunct="1">
                        <a:defRPr sz="1800" kern="1200">
                          <a:solidFill>
                            <a:schemeClr val="tx1"/>
                          </a:solidFill>
                          <a:latin typeface="Franklin Gothic Medium Cond"/>
                        </a:defRPr>
                      </a:lvl9pPr>
                    </a:lstStyle>
                    <a:p>
                      <a:pPr algn="ctr" rtl="0" fontAlgn="b"/>
                      <a:r>
                        <a:rPr lang="en-US" sz="500" b="0" i="0" u="none" strike="noStrike" dirty="0">
                          <a:solidFill>
                            <a:srgbClr val="000000"/>
                          </a:solidFill>
                          <a:effectLst/>
                          <a:latin typeface="Century Gothic"/>
                        </a:rPr>
                        <a:t>CE Recorded</a:t>
                      </a:r>
                    </a:p>
                  </a:txBody>
                  <a:tcPr marL="7266" marR="7266" marT="72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8C29B"/>
                    </a:solidFill>
                  </a:tcPr>
                </a:tc>
                <a:extLst>
                  <a:ext uri="{0D108BD9-81ED-4DB2-BD59-A6C34878D82A}">
                    <a16:rowId xmlns:a16="http://schemas.microsoft.com/office/drawing/2014/main" val="10015"/>
                  </a:ext>
                </a:extLst>
              </a:tr>
            </a:tbl>
          </a:graphicData>
        </a:graphic>
      </p:graphicFrame>
      <p:sp>
        <p:nvSpPr>
          <p:cNvPr id="4" name="TextBox 3">
            <a:extLst>
              <a:ext uri="{FF2B5EF4-FFF2-40B4-BE49-F238E27FC236}">
                <a16:creationId xmlns:a16="http://schemas.microsoft.com/office/drawing/2014/main" id="{275724F2-F289-0A42-0E16-83F2CFEA0191}"/>
              </a:ext>
            </a:extLst>
          </p:cNvPr>
          <p:cNvSpPr txBox="1"/>
          <p:nvPr/>
        </p:nvSpPr>
        <p:spPr>
          <a:xfrm>
            <a:off x="8755719" y="6496050"/>
            <a:ext cx="242374" cy="215444"/>
          </a:xfrm>
          <a:prstGeom prst="rect">
            <a:avLst/>
          </a:prstGeom>
          <a:noFill/>
        </p:spPr>
        <p:txBody>
          <a:bodyPr wrap="none" rtlCol="0">
            <a:spAutoFit/>
          </a:bodyPr>
          <a:lstStyle/>
          <a:p>
            <a:r>
              <a:rPr lang="en-US" sz="800" dirty="0"/>
              <a:t>4</a:t>
            </a:r>
          </a:p>
        </p:txBody>
      </p:sp>
      <p:graphicFrame>
        <p:nvGraphicFramePr>
          <p:cNvPr id="11" name="Table 10">
            <a:extLst>
              <a:ext uri="{FF2B5EF4-FFF2-40B4-BE49-F238E27FC236}">
                <a16:creationId xmlns:a16="http://schemas.microsoft.com/office/drawing/2014/main" id="{633C7325-3C1C-8B84-FB2D-A3CEE9D5EF7F}"/>
              </a:ext>
            </a:extLst>
          </p:cNvPr>
          <p:cNvGraphicFramePr>
            <a:graphicFrameLocks noGrp="1"/>
          </p:cNvGraphicFramePr>
          <p:nvPr>
            <p:extLst>
              <p:ext uri="{D42A27DB-BD31-4B8C-83A1-F6EECF244321}">
                <p14:modId xmlns:p14="http://schemas.microsoft.com/office/powerpoint/2010/main" val="1868340869"/>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12" name="Table 11">
            <a:extLst>
              <a:ext uri="{FF2B5EF4-FFF2-40B4-BE49-F238E27FC236}">
                <a16:creationId xmlns:a16="http://schemas.microsoft.com/office/drawing/2014/main" id="{A4F909C2-3F74-3014-A6F5-1EF945E3FD91}"/>
              </a:ext>
            </a:extLst>
          </p:cNvPr>
          <p:cNvGraphicFramePr>
            <a:graphicFrameLocks noGrp="1"/>
          </p:cNvGraphicFramePr>
          <p:nvPr>
            <p:extLst>
              <p:ext uri="{D42A27DB-BD31-4B8C-83A1-F6EECF244321}">
                <p14:modId xmlns:p14="http://schemas.microsoft.com/office/powerpoint/2010/main" val="231407353"/>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 IMP</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13" name="Table 12">
            <a:extLst>
              <a:ext uri="{FF2B5EF4-FFF2-40B4-BE49-F238E27FC236}">
                <a16:creationId xmlns:a16="http://schemas.microsoft.com/office/drawing/2014/main" id="{CE2FE9A6-F237-53E6-00A6-8E79F4430031}"/>
              </a:ext>
            </a:extLst>
          </p:cNvPr>
          <p:cNvGraphicFramePr>
            <a:graphicFrameLocks noGrp="1"/>
          </p:cNvGraphicFramePr>
          <p:nvPr>
            <p:extLst>
              <p:ext uri="{D42A27DB-BD31-4B8C-83A1-F6EECF244321}">
                <p14:modId xmlns:p14="http://schemas.microsoft.com/office/powerpoint/2010/main" val="3459194198"/>
              </p:ext>
            </p:extLst>
          </p:nvPr>
        </p:nvGraphicFramePr>
        <p:xfrm>
          <a:off x="3660079" y="5911090"/>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15" name="Table 14">
            <a:extLst>
              <a:ext uri="{FF2B5EF4-FFF2-40B4-BE49-F238E27FC236}">
                <a16:creationId xmlns:a16="http://schemas.microsoft.com/office/drawing/2014/main" id="{B8A1AE2E-499B-7735-D875-716E027B65F7}"/>
              </a:ext>
            </a:extLst>
          </p:cNvPr>
          <p:cNvGraphicFramePr>
            <a:graphicFrameLocks noGrp="1"/>
          </p:cNvGraphicFramePr>
          <p:nvPr>
            <p:extLst>
              <p:ext uri="{D42A27DB-BD31-4B8C-83A1-F6EECF244321}">
                <p14:modId xmlns:p14="http://schemas.microsoft.com/office/powerpoint/2010/main" val="2279324280"/>
              </p:ext>
            </p:extLst>
          </p:nvPr>
        </p:nvGraphicFramePr>
        <p:xfrm>
          <a:off x="3658991" y="6440683"/>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16" name="Rectangle 15">
            <a:extLst>
              <a:ext uri="{FF2B5EF4-FFF2-40B4-BE49-F238E27FC236}">
                <a16:creationId xmlns:a16="http://schemas.microsoft.com/office/drawing/2014/main" id="{9CC61A24-38F1-C744-CFCC-AF39CAC861A5}"/>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a:extLst>
              <a:ext uri="{FF2B5EF4-FFF2-40B4-BE49-F238E27FC236}">
                <a16:creationId xmlns:a16="http://schemas.microsoft.com/office/drawing/2014/main" id="{671906B8-C73B-6CBF-2CFA-E349C5DD3A0E}"/>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Rectangle 17">
            <a:extLst>
              <a:ext uri="{FF2B5EF4-FFF2-40B4-BE49-F238E27FC236}">
                <a16:creationId xmlns:a16="http://schemas.microsoft.com/office/drawing/2014/main" id="{4D019A6A-C7D4-6CE2-4BE1-41955519E916}"/>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Rectangle 18">
            <a:extLst>
              <a:ext uri="{FF2B5EF4-FFF2-40B4-BE49-F238E27FC236}">
                <a16:creationId xmlns:a16="http://schemas.microsoft.com/office/drawing/2014/main" id="{70021B95-34CC-7C49-E985-C718F6927EA2}"/>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a:extLst>
              <a:ext uri="{FF2B5EF4-FFF2-40B4-BE49-F238E27FC236}">
                <a16:creationId xmlns:a16="http://schemas.microsoft.com/office/drawing/2014/main" id="{CA1A9ABB-95CD-13CE-E6D2-779C72734A47}"/>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Rectangle 20">
            <a:extLst>
              <a:ext uri="{FF2B5EF4-FFF2-40B4-BE49-F238E27FC236}">
                <a16:creationId xmlns:a16="http://schemas.microsoft.com/office/drawing/2014/main" id="{63950D77-0E21-8AF4-932B-04C0B9D2922A}"/>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5">
            <a:extLst>
              <a:ext uri="{FF2B5EF4-FFF2-40B4-BE49-F238E27FC236}">
                <a16:creationId xmlns:a16="http://schemas.microsoft.com/office/drawing/2014/main" id="{09DDB11C-98A2-7A3E-E3D1-EDD3C491B235}"/>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24" name="TextBox 1">
            <a:extLst>
              <a:ext uri="{FF2B5EF4-FFF2-40B4-BE49-F238E27FC236}">
                <a16:creationId xmlns:a16="http://schemas.microsoft.com/office/drawing/2014/main" id="{AC87E871-8B80-A03B-D3B3-53B515167778}"/>
              </a:ext>
            </a:extLst>
          </p:cNvPr>
          <p:cNvSpPr txBox="1">
            <a:spLocks noChangeArrowheads="1"/>
          </p:cNvSpPr>
          <p:nvPr/>
        </p:nvSpPr>
        <p:spPr bwMode="auto">
          <a:xfrm>
            <a:off x="5992752" y="6065436"/>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25" name="TextBox 5">
            <a:extLst>
              <a:ext uri="{FF2B5EF4-FFF2-40B4-BE49-F238E27FC236}">
                <a16:creationId xmlns:a16="http://schemas.microsoft.com/office/drawing/2014/main" id="{39212F9B-DD5C-A710-F463-16FED9DB2DB9}"/>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26" name="TextBox 5">
            <a:extLst>
              <a:ext uri="{FF2B5EF4-FFF2-40B4-BE49-F238E27FC236}">
                <a16:creationId xmlns:a16="http://schemas.microsoft.com/office/drawing/2014/main" id="{D2721234-C344-BCD6-7C24-E5AF75367D7A}"/>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27" name="TextBox 5">
            <a:extLst>
              <a:ext uri="{FF2B5EF4-FFF2-40B4-BE49-F238E27FC236}">
                <a16:creationId xmlns:a16="http://schemas.microsoft.com/office/drawing/2014/main" id="{7E0AA1DC-8DAD-2473-46EC-147101968540}"/>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28" name="TextBox 6">
            <a:extLst>
              <a:ext uri="{FF2B5EF4-FFF2-40B4-BE49-F238E27FC236}">
                <a16:creationId xmlns:a16="http://schemas.microsoft.com/office/drawing/2014/main" id="{8A3B2969-544D-DEBA-A7A3-5AFB56B31F9E}"/>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5BF5E7-0721-48FC-873C-8D58163CB225}"/>
              </a:ext>
            </a:extLst>
          </p:cNvPr>
          <p:cNvSpPr/>
          <p:nvPr/>
        </p:nvSpPr>
        <p:spPr>
          <a:xfrm>
            <a:off x="161924" y="5958568"/>
            <a:ext cx="8844643" cy="70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23047-B491-42AC-BC00-22CBA8621FE2}"/>
              </a:ext>
            </a:extLst>
          </p:cNvPr>
          <p:cNvSpPr/>
          <p:nvPr/>
        </p:nvSpPr>
        <p:spPr>
          <a:xfrm>
            <a:off x="81481" y="1284515"/>
            <a:ext cx="8986318" cy="54607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33282FD-F841-4432-9C96-F7E62F1A24FF}"/>
              </a:ext>
            </a:extLst>
          </p:cNvPr>
          <p:cNvSpPr/>
          <p:nvPr/>
        </p:nvSpPr>
        <p:spPr>
          <a:xfrm>
            <a:off x="93889" y="80282"/>
            <a:ext cx="8973910" cy="114980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07" name="Rectangle 4384">
            <a:extLst>
              <a:ext uri="{FF2B5EF4-FFF2-40B4-BE49-F238E27FC236}">
                <a16:creationId xmlns:a16="http://schemas.microsoft.com/office/drawing/2014/main" id="{1D335F6D-4D1F-4187-B4D3-BD38313B8A39}"/>
              </a:ext>
            </a:extLst>
          </p:cNvPr>
          <p:cNvSpPr>
            <a:spLocks noGrp="1" noChangeArrowheads="1"/>
          </p:cNvSpPr>
          <p:nvPr>
            <p:ph type="title"/>
          </p:nvPr>
        </p:nvSpPr>
        <p:spPr>
          <a:xfrm>
            <a:off x="158750" y="112713"/>
            <a:ext cx="8839200" cy="104298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graphicFrame>
        <p:nvGraphicFramePr>
          <p:cNvPr id="403" name="Table 402">
            <a:extLst>
              <a:ext uri="{FF2B5EF4-FFF2-40B4-BE49-F238E27FC236}">
                <a16:creationId xmlns:a16="http://schemas.microsoft.com/office/drawing/2014/main" id="{4AC7815E-18C5-4C41-AA57-4B5926AB8B85}"/>
              </a:ext>
            </a:extLst>
          </p:cNvPr>
          <p:cNvGraphicFramePr>
            <a:graphicFrameLocks noGrp="1"/>
          </p:cNvGraphicFramePr>
          <p:nvPr>
            <p:extLst>
              <p:ext uri="{D42A27DB-BD31-4B8C-83A1-F6EECF244321}">
                <p14:modId xmlns:p14="http://schemas.microsoft.com/office/powerpoint/2010/main" val="3626744441"/>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4" name="Table 403">
            <a:extLst>
              <a:ext uri="{FF2B5EF4-FFF2-40B4-BE49-F238E27FC236}">
                <a16:creationId xmlns:a16="http://schemas.microsoft.com/office/drawing/2014/main" id="{35B847F9-84D2-416B-85A0-FB0E7E4EFCEF}"/>
              </a:ext>
            </a:extLst>
          </p:cNvPr>
          <p:cNvGraphicFramePr>
            <a:graphicFrameLocks noGrp="1"/>
          </p:cNvGraphicFramePr>
          <p:nvPr>
            <p:extLst>
              <p:ext uri="{D42A27DB-BD31-4B8C-83A1-F6EECF244321}">
                <p14:modId xmlns:p14="http://schemas.microsoft.com/office/powerpoint/2010/main" val="385648064"/>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 IMP</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5" name="Table 404">
            <a:extLst>
              <a:ext uri="{FF2B5EF4-FFF2-40B4-BE49-F238E27FC236}">
                <a16:creationId xmlns:a16="http://schemas.microsoft.com/office/drawing/2014/main" id="{837F0C7D-CF8C-492E-8A5E-712363C6A0D6}"/>
              </a:ext>
            </a:extLst>
          </p:cNvPr>
          <p:cNvGraphicFramePr>
            <a:graphicFrameLocks noGrp="1"/>
          </p:cNvGraphicFramePr>
          <p:nvPr>
            <p:extLst>
              <p:ext uri="{D42A27DB-BD31-4B8C-83A1-F6EECF244321}">
                <p14:modId xmlns:p14="http://schemas.microsoft.com/office/powerpoint/2010/main" val="4045921920"/>
              </p:ext>
            </p:extLst>
          </p:nvPr>
        </p:nvGraphicFramePr>
        <p:xfrm>
          <a:off x="3670022" y="5935066"/>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06" name="Table 405">
            <a:extLst>
              <a:ext uri="{FF2B5EF4-FFF2-40B4-BE49-F238E27FC236}">
                <a16:creationId xmlns:a16="http://schemas.microsoft.com/office/drawing/2014/main" id="{E3953FFE-D9DF-46AC-876E-FEC5ECF10E18}"/>
              </a:ext>
            </a:extLst>
          </p:cNvPr>
          <p:cNvGraphicFramePr>
            <a:graphicFrameLocks noGrp="1"/>
          </p:cNvGraphicFramePr>
          <p:nvPr>
            <p:extLst>
              <p:ext uri="{D42A27DB-BD31-4B8C-83A1-F6EECF244321}">
                <p14:modId xmlns:p14="http://schemas.microsoft.com/office/powerpoint/2010/main" val="930699355"/>
              </p:ext>
            </p:extLst>
          </p:nvPr>
        </p:nvGraphicFramePr>
        <p:xfrm>
          <a:off x="3688002" y="6499256"/>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7141" name="TextBox 1">
            <a:extLst>
              <a:ext uri="{FF2B5EF4-FFF2-40B4-BE49-F238E27FC236}">
                <a16:creationId xmlns:a16="http://schemas.microsoft.com/office/drawing/2014/main" id="{D4C54086-D158-4BAB-B8C7-C5C7F6B31C81}"/>
              </a:ext>
            </a:extLst>
          </p:cNvPr>
          <p:cNvSpPr txBox="1">
            <a:spLocks noChangeArrowheads="1"/>
          </p:cNvSpPr>
          <p:nvPr/>
        </p:nvSpPr>
        <p:spPr bwMode="auto">
          <a:xfrm>
            <a:off x="5992752" y="6065436"/>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14" name="Rectangle 13">
            <a:extLst>
              <a:ext uri="{FF2B5EF4-FFF2-40B4-BE49-F238E27FC236}">
                <a16:creationId xmlns:a16="http://schemas.microsoft.com/office/drawing/2014/main" id="{7E8C1A77-CF2D-4518-967A-0C86F868D81A}"/>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7145" name="TextBox 5">
            <a:extLst>
              <a:ext uri="{FF2B5EF4-FFF2-40B4-BE49-F238E27FC236}">
                <a16:creationId xmlns:a16="http://schemas.microsoft.com/office/drawing/2014/main" id="{E3D82CCB-7F5A-4251-AFA3-3760FAE32498}"/>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47146" name="TextBox 6">
            <a:extLst>
              <a:ext uri="{FF2B5EF4-FFF2-40B4-BE49-F238E27FC236}">
                <a16:creationId xmlns:a16="http://schemas.microsoft.com/office/drawing/2014/main" id="{A3C7FC1A-EEFA-4F1C-BA88-DB5F71D553B8}"/>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graphicFrame>
        <p:nvGraphicFramePr>
          <p:cNvPr id="18" name="Table 17">
            <a:extLst>
              <a:ext uri="{FF2B5EF4-FFF2-40B4-BE49-F238E27FC236}">
                <a16:creationId xmlns:a16="http://schemas.microsoft.com/office/drawing/2014/main" id="{92AA47CB-386B-4798-A917-2A1A8B5268ED}"/>
              </a:ext>
            </a:extLst>
          </p:cNvPr>
          <p:cNvGraphicFramePr>
            <a:graphicFrameLocks noGrp="1"/>
          </p:cNvGraphicFramePr>
          <p:nvPr>
            <p:extLst>
              <p:ext uri="{D42A27DB-BD31-4B8C-83A1-F6EECF244321}">
                <p14:modId xmlns:p14="http://schemas.microsoft.com/office/powerpoint/2010/main" val="60607744"/>
              </p:ext>
            </p:extLst>
          </p:nvPr>
        </p:nvGraphicFramePr>
        <p:xfrm>
          <a:off x="273050" y="1402008"/>
          <a:ext cx="8597900" cy="4425428"/>
        </p:xfrm>
        <a:graphic>
          <a:graphicData uri="http://schemas.openxmlformats.org/drawingml/2006/table">
            <a:tbl>
              <a:tblPr/>
              <a:tblGrid>
                <a:gridCol w="469654">
                  <a:extLst>
                    <a:ext uri="{9D8B030D-6E8A-4147-A177-3AD203B41FA5}">
                      <a16:colId xmlns:a16="http://schemas.microsoft.com/office/drawing/2014/main" val="20000"/>
                    </a:ext>
                  </a:extLst>
                </a:gridCol>
                <a:gridCol w="227711">
                  <a:extLst>
                    <a:ext uri="{9D8B030D-6E8A-4147-A177-3AD203B41FA5}">
                      <a16:colId xmlns:a16="http://schemas.microsoft.com/office/drawing/2014/main" val="20001"/>
                    </a:ext>
                  </a:extLst>
                </a:gridCol>
                <a:gridCol w="537971">
                  <a:extLst>
                    <a:ext uri="{9D8B030D-6E8A-4147-A177-3AD203B41FA5}">
                      <a16:colId xmlns:a16="http://schemas.microsoft.com/office/drawing/2014/main" val="20002"/>
                    </a:ext>
                  </a:extLst>
                </a:gridCol>
                <a:gridCol w="432654">
                  <a:extLst>
                    <a:ext uri="{9D8B030D-6E8A-4147-A177-3AD203B41FA5}">
                      <a16:colId xmlns:a16="http://schemas.microsoft.com/office/drawing/2014/main" val="20003"/>
                    </a:ext>
                  </a:extLst>
                </a:gridCol>
                <a:gridCol w="1460208">
                  <a:extLst>
                    <a:ext uri="{9D8B030D-6E8A-4147-A177-3AD203B41FA5}">
                      <a16:colId xmlns:a16="http://schemas.microsoft.com/office/drawing/2014/main" val="20004"/>
                    </a:ext>
                  </a:extLst>
                </a:gridCol>
                <a:gridCol w="313638">
                  <a:extLst>
                    <a:ext uri="{9D8B030D-6E8A-4147-A177-3AD203B41FA5}">
                      <a16:colId xmlns:a16="http://schemas.microsoft.com/office/drawing/2014/main" val="20005"/>
                    </a:ext>
                  </a:extLst>
                </a:gridCol>
                <a:gridCol w="364337">
                  <a:extLst>
                    <a:ext uri="{9D8B030D-6E8A-4147-A177-3AD203B41FA5}">
                      <a16:colId xmlns:a16="http://schemas.microsoft.com/office/drawing/2014/main" val="20006"/>
                    </a:ext>
                  </a:extLst>
                </a:gridCol>
                <a:gridCol w="273253">
                  <a:extLst>
                    <a:ext uri="{9D8B030D-6E8A-4147-A177-3AD203B41FA5}">
                      <a16:colId xmlns:a16="http://schemas.microsoft.com/office/drawing/2014/main" val="20007"/>
                    </a:ext>
                  </a:extLst>
                </a:gridCol>
                <a:gridCol w="352956">
                  <a:extLst>
                    <a:ext uri="{9D8B030D-6E8A-4147-A177-3AD203B41FA5}">
                      <a16:colId xmlns:a16="http://schemas.microsoft.com/office/drawing/2014/main" val="20008"/>
                    </a:ext>
                  </a:extLst>
                </a:gridCol>
                <a:gridCol w="346280">
                  <a:extLst>
                    <a:ext uri="{9D8B030D-6E8A-4147-A177-3AD203B41FA5}">
                      <a16:colId xmlns:a16="http://schemas.microsoft.com/office/drawing/2014/main" val="20009"/>
                    </a:ext>
                  </a:extLst>
                </a:gridCol>
                <a:gridCol w="436416">
                  <a:extLst>
                    <a:ext uri="{9D8B030D-6E8A-4147-A177-3AD203B41FA5}">
                      <a16:colId xmlns:a16="http://schemas.microsoft.com/office/drawing/2014/main" val="20010"/>
                    </a:ext>
                  </a:extLst>
                </a:gridCol>
                <a:gridCol w="287552">
                  <a:extLst>
                    <a:ext uri="{9D8B030D-6E8A-4147-A177-3AD203B41FA5}">
                      <a16:colId xmlns:a16="http://schemas.microsoft.com/office/drawing/2014/main" val="20011"/>
                    </a:ext>
                  </a:extLst>
                </a:gridCol>
                <a:gridCol w="364337">
                  <a:extLst>
                    <a:ext uri="{9D8B030D-6E8A-4147-A177-3AD203B41FA5}">
                      <a16:colId xmlns:a16="http://schemas.microsoft.com/office/drawing/2014/main" val="20012"/>
                    </a:ext>
                  </a:extLst>
                </a:gridCol>
                <a:gridCol w="352956">
                  <a:extLst>
                    <a:ext uri="{9D8B030D-6E8A-4147-A177-3AD203B41FA5}">
                      <a16:colId xmlns:a16="http://schemas.microsoft.com/office/drawing/2014/main" val="20013"/>
                    </a:ext>
                  </a:extLst>
                </a:gridCol>
                <a:gridCol w="352956">
                  <a:extLst>
                    <a:ext uri="{9D8B030D-6E8A-4147-A177-3AD203B41FA5}">
                      <a16:colId xmlns:a16="http://schemas.microsoft.com/office/drawing/2014/main" val="20014"/>
                    </a:ext>
                  </a:extLst>
                </a:gridCol>
                <a:gridCol w="318798">
                  <a:extLst>
                    <a:ext uri="{9D8B030D-6E8A-4147-A177-3AD203B41FA5}">
                      <a16:colId xmlns:a16="http://schemas.microsoft.com/office/drawing/2014/main" val="20015"/>
                    </a:ext>
                  </a:extLst>
                </a:gridCol>
                <a:gridCol w="364337">
                  <a:extLst>
                    <a:ext uri="{9D8B030D-6E8A-4147-A177-3AD203B41FA5}">
                      <a16:colId xmlns:a16="http://schemas.microsoft.com/office/drawing/2014/main" val="20016"/>
                    </a:ext>
                  </a:extLst>
                </a:gridCol>
                <a:gridCol w="333032">
                  <a:extLst>
                    <a:ext uri="{9D8B030D-6E8A-4147-A177-3AD203B41FA5}">
                      <a16:colId xmlns:a16="http://schemas.microsoft.com/office/drawing/2014/main" val="20017"/>
                    </a:ext>
                  </a:extLst>
                </a:gridCol>
                <a:gridCol w="1008854">
                  <a:extLst>
                    <a:ext uri="{9D8B030D-6E8A-4147-A177-3AD203B41FA5}">
                      <a16:colId xmlns:a16="http://schemas.microsoft.com/office/drawing/2014/main" val="20018"/>
                    </a:ext>
                  </a:extLst>
                </a:gridCol>
              </a:tblGrid>
              <a:tr h="235267">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499" marR="6499" marT="6503"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499" marR="6499" marT="65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499" marR="6499" marT="650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499" marR="6499" marT="6503"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IP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SAJ-2007-1364 </a:t>
                      </a:r>
                    </a:p>
                    <a:p>
                      <a:pPr algn="ctr" rtl="0" fontAlgn="b"/>
                      <a:r>
                        <a:rPr lang="en-US" sz="500" b="0" i="0" u="none" strike="noStrike" kern="1200" dirty="0">
                          <a:solidFill>
                            <a:srgbClr val="333333"/>
                          </a:solidFill>
                          <a:effectLst/>
                          <a:latin typeface="Century Gothic"/>
                          <a:ea typeface="+mn-ea"/>
                          <a:cs typeface="+mn-cs"/>
                        </a:rPr>
                        <a:t>PCB Commerce Park</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118.10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27.20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4.04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46.00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72.10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25.80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7.50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14.50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2"/>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SAJ-2002-00697</a:t>
                      </a:r>
                    </a:p>
                    <a:p>
                      <a:pPr algn="ctr" rtl="0" fontAlgn="b"/>
                      <a:r>
                        <a:rPr lang="en-US" sz="500" b="0" i="0" u="none" strike="noStrike" kern="1200" dirty="0">
                          <a:solidFill>
                            <a:srgbClr val="333333"/>
                          </a:solidFill>
                          <a:effectLst/>
                          <a:latin typeface="Century Gothic"/>
                          <a:ea typeface="+mn-ea"/>
                          <a:cs typeface="+mn-cs"/>
                        </a:rPr>
                        <a:t> </a:t>
                      </a:r>
                      <a:r>
                        <a:rPr lang="en-US" sz="500" b="0" i="0" u="none" strike="noStrike" kern="1200" dirty="0" err="1">
                          <a:solidFill>
                            <a:srgbClr val="333333"/>
                          </a:solidFill>
                          <a:effectLst/>
                          <a:latin typeface="Century Gothic"/>
                          <a:ea typeface="+mn-ea"/>
                          <a:cs typeface="+mn-cs"/>
                        </a:rPr>
                        <a:t>WaterSound</a:t>
                      </a:r>
                      <a:r>
                        <a:rPr lang="en-US" sz="500" b="0" i="0" u="none" strike="noStrike" kern="1200" dirty="0">
                          <a:solidFill>
                            <a:srgbClr val="333333"/>
                          </a:solidFill>
                          <a:effectLst/>
                          <a:latin typeface="Century Gothic"/>
                          <a:ea typeface="+mn-ea"/>
                          <a:cs typeface="+mn-cs"/>
                        </a:rPr>
                        <a:t> North</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464.52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18.07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0.81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123.30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19.71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4.95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ctr" rtl="0" fontAlgn="b"/>
                      <a:r>
                        <a:rPr lang="en-US" sz="500" b="0" i="0" u="none" strike="noStrike" kern="1200" dirty="0">
                          <a:solidFill>
                            <a:srgbClr val="333333"/>
                          </a:solidFill>
                          <a:effectLst/>
                          <a:latin typeface="Century Gothic"/>
                          <a:ea typeface="+mn-ea"/>
                          <a:cs typeface="+mn-cs"/>
                        </a:rPr>
                        <a:t>141.37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323.15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113.80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52.84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53.26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3"/>
                  </a:ext>
                </a:extLst>
              </a:tr>
              <a:tr h="275845">
                <a:tc>
                  <a:txBody>
                    <a:bodyPr/>
                    <a:lstStyle/>
                    <a:p>
                      <a:pPr algn="ctr" rtl="0" fontAlgn="b"/>
                      <a:r>
                        <a:rPr lang="en-US" sz="500" b="0" i="0" u="none" strike="noStrike" kern="1200" dirty="0">
                          <a:solidFill>
                            <a:srgbClr val="333333"/>
                          </a:solidFill>
                          <a:effectLst/>
                          <a:latin typeface="Century Gothic"/>
                          <a:ea typeface="+mn-ea"/>
                          <a:cs typeface="+mn-cs"/>
                        </a:rPr>
                        <a:t>17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Ward Creek</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SAJ-2009-01975 </a:t>
                      </a:r>
                    </a:p>
                    <a:p>
                      <a:pPr algn="ctr" rtl="0" fontAlgn="b"/>
                      <a:r>
                        <a:rPr lang="en-US" sz="500" b="0" i="0" u="none" strike="noStrike" kern="1200" dirty="0">
                          <a:solidFill>
                            <a:srgbClr val="333333"/>
                          </a:solidFill>
                          <a:effectLst/>
                          <a:latin typeface="Century Gothic"/>
                          <a:ea typeface="+mn-ea"/>
                          <a:cs typeface="+mn-cs"/>
                        </a:rPr>
                        <a:t>West Bay Fire Station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6.98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5.42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0.99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5.42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1.55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4.43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0.64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4"/>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03-0267776-001-EA </a:t>
                      </a:r>
                    </a:p>
                    <a:p>
                      <a:pPr algn="ctr" rtl="0" fontAlgn="b"/>
                      <a:r>
                        <a:rPr lang="en-US" sz="500" b="0" i="0" u="none" strike="noStrike" kern="1200" dirty="0">
                          <a:solidFill>
                            <a:srgbClr val="333333"/>
                          </a:solidFill>
                          <a:effectLst/>
                          <a:latin typeface="Century Gothic"/>
                          <a:ea typeface="+mn-ea"/>
                          <a:cs typeface="+mn-cs"/>
                        </a:rPr>
                        <a:t>Alexan Apartments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25.71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25.71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9.43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5"/>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19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03-0278434-001-EA</a:t>
                      </a:r>
                    </a:p>
                    <a:p>
                      <a:pPr algn="ctr" rtl="0" fontAlgn="b"/>
                      <a:r>
                        <a:rPr lang="en-US" sz="500" b="0" i="0" u="none" strike="noStrike" kern="1200" dirty="0">
                          <a:solidFill>
                            <a:srgbClr val="333333"/>
                          </a:solidFill>
                          <a:effectLst/>
                          <a:latin typeface="Century Gothic"/>
                          <a:ea typeface="+mn-ea"/>
                          <a:cs typeface="+mn-cs"/>
                        </a:rPr>
                        <a:t> Whisper Dunes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59.48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59.48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21.83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6"/>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03-0292594-001-EA </a:t>
                      </a:r>
                    </a:p>
                    <a:p>
                      <a:pPr algn="ctr" rtl="0" fontAlgn="b"/>
                      <a:r>
                        <a:rPr lang="en-US" sz="500" b="0" i="0" u="none" strike="noStrike" kern="1200" dirty="0">
                          <a:solidFill>
                            <a:srgbClr val="333333"/>
                          </a:solidFill>
                          <a:effectLst/>
                          <a:latin typeface="Century Gothic"/>
                          <a:ea typeface="+mn-ea"/>
                          <a:cs typeface="+mn-cs"/>
                        </a:rPr>
                        <a:t>Harley Davidson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5.02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5.02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7"/>
                  </a:ext>
                </a:extLst>
              </a:tr>
              <a:tr h="285306">
                <a:tc>
                  <a:txBody>
                    <a:bodyPr/>
                    <a:lstStyle/>
                    <a:p>
                      <a:pPr algn="ctr" rtl="0" fontAlgn="b"/>
                      <a:r>
                        <a:rPr lang="en-US" sz="500" b="0" i="0" u="none" strike="noStrike" kern="1200" dirty="0">
                          <a:solidFill>
                            <a:srgbClr val="333333"/>
                          </a:solidFill>
                          <a:effectLst/>
                          <a:latin typeface="Century Gothic"/>
                          <a:ea typeface="+mn-ea"/>
                          <a:cs typeface="+mn-cs"/>
                        </a:rPr>
                        <a:t>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Phillips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03-0300332-001-EA</a:t>
                      </a:r>
                    </a:p>
                    <a:p>
                      <a:pPr algn="ctr" rtl="0" fontAlgn="b"/>
                      <a:r>
                        <a:rPr lang="en-US" sz="500" b="0" i="0" u="none" strike="noStrike" kern="1200" dirty="0">
                          <a:solidFill>
                            <a:srgbClr val="333333"/>
                          </a:solidFill>
                          <a:effectLst/>
                          <a:latin typeface="Century Gothic"/>
                          <a:ea typeface="+mn-ea"/>
                          <a:cs typeface="+mn-cs"/>
                        </a:rPr>
                        <a:t> West End Fire Station</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3.35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1.23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8"/>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SAJ-2011-01329 </a:t>
                      </a:r>
                    </a:p>
                    <a:p>
                      <a:pPr algn="ctr" rtl="0" fontAlgn="b"/>
                      <a:r>
                        <a:rPr lang="en-US" sz="500" b="0" i="0" u="none" strike="noStrike" kern="1200" dirty="0">
                          <a:solidFill>
                            <a:srgbClr val="333333"/>
                          </a:solidFill>
                          <a:effectLst/>
                          <a:latin typeface="Century Gothic"/>
                          <a:ea typeface="+mn-ea"/>
                          <a:cs typeface="+mn-cs"/>
                        </a:rPr>
                        <a:t>Laguna Substation(GP)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25.00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105.00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8.49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13.00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9"/>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SAJ-2013-02943 </a:t>
                      </a:r>
                    </a:p>
                    <a:p>
                      <a:pPr algn="ctr" rtl="0" fontAlgn="b"/>
                      <a:r>
                        <a:rPr lang="en-US" sz="500" b="0" i="0" u="none" strike="noStrike" kern="1200" dirty="0">
                          <a:solidFill>
                            <a:srgbClr val="333333"/>
                          </a:solidFill>
                          <a:effectLst/>
                          <a:latin typeface="Century Gothic"/>
                          <a:ea typeface="+mn-ea"/>
                          <a:cs typeface="+mn-cs"/>
                        </a:rPr>
                        <a:t>Breakfast Point Phase 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114.53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47.78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20.03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53.93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60.60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34.08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53.39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13.16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0"/>
                  </a:ext>
                </a:extLst>
              </a:tr>
              <a:tr h="283409">
                <a:tc>
                  <a:txBody>
                    <a:bodyPr/>
                    <a:lstStyle/>
                    <a:p>
                      <a:pPr algn="ctr" rtl="0" fontAlgn="b"/>
                      <a:r>
                        <a:rPr lang="en-US" sz="500" b="0" i="0" u="none" strike="noStrike" kern="1200" dirty="0">
                          <a:solidFill>
                            <a:srgbClr val="333333"/>
                          </a:solidFill>
                          <a:effectLst/>
                          <a:latin typeface="Century Gothic"/>
                          <a:ea typeface="+mn-ea"/>
                          <a:cs typeface="+mn-cs"/>
                        </a:rPr>
                        <a:t>24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SAJ-2016-01221 </a:t>
                      </a:r>
                    </a:p>
                    <a:p>
                      <a:pPr algn="ctr" rtl="0" fontAlgn="b"/>
                      <a:r>
                        <a:rPr lang="en-US" sz="500" b="0" i="0" u="none" strike="noStrike" kern="1200" dirty="0">
                          <a:solidFill>
                            <a:srgbClr val="333333"/>
                          </a:solidFill>
                          <a:effectLst/>
                          <a:latin typeface="Century Gothic"/>
                          <a:ea typeface="+mn-ea"/>
                          <a:cs typeface="+mn-cs"/>
                        </a:rPr>
                        <a:t>Colony Club Connector</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1.32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2.63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0.64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1"/>
                  </a:ext>
                </a:extLst>
              </a:tr>
              <a:tr h="134291">
                <a:tc gridSpan="19">
                  <a:txBody>
                    <a:bodyPr/>
                    <a:lstStyle/>
                    <a:p>
                      <a:pPr algn="ctr" rtl="0" fontAlgn="b"/>
                      <a:r>
                        <a:rPr lang="en-US" sz="800" b="1" i="0" u="none" strike="noStrike" kern="1200" dirty="0">
                          <a:solidFill>
                            <a:srgbClr val="333333"/>
                          </a:solidFill>
                          <a:effectLst/>
                          <a:latin typeface="Century Gothic"/>
                          <a:ea typeface="+mn-ea"/>
                          <a:cs typeface="+mn-cs"/>
                        </a:rPr>
                        <a:t>2017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extLst>
                  <a:ext uri="{0D108BD9-81ED-4DB2-BD59-A6C34878D82A}">
                    <a16:rowId xmlns:a16="http://schemas.microsoft.com/office/drawing/2014/main" val="3174996568"/>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SAJ-2015-03090</a:t>
                      </a:r>
                    </a:p>
                    <a:p>
                      <a:pPr algn="ctr" rtl="0" fontAlgn="b"/>
                      <a:r>
                        <a:rPr lang="en-US" sz="500" b="0" i="0" u="none" strike="noStrike" kern="1200" dirty="0">
                          <a:solidFill>
                            <a:srgbClr val="333333"/>
                          </a:solidFill>
                          <a:effectLst/>
                          <a:latin typeface="Century Gothic"/>
                          <a:ea typeface="+mn-ea"/>
                          <a:cs typeface="+mn-cs"/>
                        </a:rPr>
                        <a:t> Sports Complex, School and Fire</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210.00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21.65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58.15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11.63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79.80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130.20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66.37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9.36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2"/>
                  </a:ext>
                </a:extLst>
              </a:tr>
              <a:tr h="222632">
                <a:tc>
                  <a:txBody>
                    <a:bodyPr/>
                    <a:lstStyle/>
                    <a:p>
                      <a:pPr algn="ctr" rtl="0" fontAlgn="b"/>
                      <a:r>
                        <a:rPr lang="en-US" sz="500" b="0" i="0" u="none" strike="noStrike" kern="1200" dirty="0">
                          <a:solidFill>
                            <a:srgbClr val="333333"/>
                          </a:solidFill>
                          <a:effectLst/>
                          <a:latin typeface="Century Gothic"/>
                          <a:ea typeface="+mn-ea"/>
                          <a:cs typeface="+mn-cs"/>
                        </a:rPr>
                        <a:t>26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SAJ-2017-01732 </a:t>
                      </a:r>
                    </a:p>
                    <a:p>
                      <a:pPr algn="ctr" rtl="0" fontAlgn="b"/>
                      <a:r>
                        <a:rPr lang="en-US" sz="500" b="0" i="0" u="none" strike="noStrike" kern="1200" dirty="0">
                          <a:solidFill>
                            <a:srgbClr val="333333"/>
                          </a:solidFill>
                          <a:effectLst/>
                          <a:latin typeface="Century Gothic"/>
                          <a:ea typeface="+mn-ea"/>
                          <a:cs typeface="+mn-cs"/>
                        </a:rPr>
                        <a:t>Pier Park Crossings</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44.44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10.88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8.35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5.65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19.23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25.21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13.16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19.90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12.89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3.67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3"/>
                  </a:ext>
                </a:extLst>
              </a:tr>
              <a:tr h="291130">
                <a:tc>
                  <a:txBody>
                    <a:bodyPr/>
                    <a:lstStyle/>
                    <a:p>
                      <a:pPr algn="ctr" rtl="0" fontAlgn="b"/>
                      <a:r>
                        <a:rPr lang="en-US" sz="500" b="0" i="0" u="none" strike="noStrike" kern="1200" dirty="0">
                          <a:solidFill>
                            <a:srgbClr val="333333"/>
                          </a:solidFill>
                          <a:effectLst/>
                          <a:latin typeface="Century Gothic"/>
                          <a:ea typeface="+mn-ea"/>
                          <a:cs typeface="+mn-cs"/>
                        </a:rPr>
                        <a:t>27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Philips Inlet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SAJ-2002-00679 </a:t>
                      </a:r>
                    </a:p>
                    <a:p>
                      <a:pPr algn="ctr" rtl="0" fontAlgn="b"/>
                      <a:r>
                        <a:rPr lang="en-US" sz="500" b="0" i="0" u="none" strike="noStrike" kern="1200" dirty="0">
                          <a:solidFill>
                            <a:srgbClr val="333333"/>
                          </a:solidFill>
                          <a:effectLst/>
                          <a:latin typeface="Century Gothic"/>
                          <a:ea typeface="+mn-ea"/>
                          <a:cs typeface="+mn-cs"/>
                        </a:rPr>
                        <a:t>Watersound North (Phase 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48.80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99"/>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3.03</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45.77</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41.18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CE Recorded</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500" b="0" i="1" u="none" strike="noStrike" kern="1200" dirty="0">
                          <a:solidFill>
                            <a:srgbClr val="333333"/>
                          </a:solidFill>
                          <a:effectLst/>
                          <a:latin typeface="Century Gothic"/>
                          <a:ea typeface="+mn-ea"/>
                          <a:cs typeface="+mn-cs"/>
                        </a:rPr>
                        <a:t>Note:</a:t>
                      </a:r>
                      <a:r>
                        <a:rPr lang="en-US" sz="500" b="0" i="1" u="none" strike="noStrike" kern="1200" baseline="0" dirty="0">
                          <a:solidFill>
                            <a:srgbClr val="333333"/>
                          </a:solidFill>
                          <a:effectLst/>
                          <a:latin typeface="Century Gothic"/>
                          <a:ea typeface="+mn-ea"/>
                          <a:cs typeface="+mn-cs"/>
                        </a:rPr>
                        <a:t> Boundary overlaps with previous WSN permits.</a:t>
                      </a:r>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4"/>
                  </a:ext>
                </a:extLst>
              </a:tr>
              <a:tr h="291130">
                <a:tc>
                  <a:txBody>
                    <a:bodyPr/>
                    <a:lstStyle/>
                    <a:p>
                      <a:pPr algn="ctr" rtl="0" fontAlgn="b"/>
                      <a:r>
                        <a:rPr lang="en-US" sz="500" b="0" i="0" u="none" strike="noStrike" kern="1200" dirty="0">
                          <a:solidFill>
                            <a:srgbClr val="333333"/>
                          </a:solidFill>
                          <a:effectLst/>
                          <a:latin typeface="Century Gothic"/>
                          <a:ea typeface="+mn-ea"/>
                          <a:cs typeface="+mn-cs"/>
                        </a:rPr>
                        <a:t>27A</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 </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Direct to Bay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SAJ-2002-00679 </a:t>
                      </a:r>
                    </a:p>
                    <a:p>
                      <a:pPr algn="ctr" rtl="0" fontAlgn="b"/>
                      <a:r>
                        <a:rPr lang="en-US" sz="500" b="0" i="0" u="none" strike="noStrike" kern="1200" dirty="0">
                          <a:solidFill>
                            <a:srgbClr val="333333"/>
                          </a:solidFill>
                          <a:effectLst/>
                          <a:latin typeface="Century Gothic"/>
                          <a:ea typeface="+mn-ea"/>
                          <a:cs typeface="+mn-cs"/>
                        </a:rPr>
                        <a:t>Watersound North (Phase 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87.50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20.22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0.04</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9.10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1.92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29.32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58.18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27.36</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0.51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39.65</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1.29</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CE Recorded</a:t>
                      </a:r>
                    </a:p>
                    <a:p>
                      <a:pPr algn="ctr" rtl="0" fontAlgn="b"/>
                      <a:r>
                        <a:rPr lang="en-US" sz="500" b="0" i="1" u="none" strike="noStrike" kern="1200" dirty="0">
                          <a:solidFill>
                            <a:srgbClr val="333333"/>
                          </a:solidFill>
                          <a:effectLst/>
                          <a:latin typeface="Century Gothic"/>
                          <a:ea typeface="+mn-ea"/>
                          <a:cs typeface="+mn-cs"/>
                        </a:rPr>
                        <a:t>Note:</a:t>
                      </a:r>
                      <a:r>
                        <a:rPr lang="en-US" sz="500" b="0" i="1" u="none" strike="noStrike" kern="1200" baseline="0" dirty="0">
                          <a:solidFill>
                            <a:srgbClr val="333333"/>
                          </a:solidFill>
                          <a:effectLst/>
                          <a:latin typeface="Century Gothic"/>
                          <a:ea typeface="+mn-ea"/>
                          <a:cs typeface="+mn-cs"/>
                        </a:rPr>
                        <a:t> Boundary overlaps with previous WSN permits</a:t>
                      </a:r>
                      <a:r>
                        <a:rPr lang="en-US" sz="500" b="1" i="1" u="none" strike="noStrike" kern="1200" baseline="0" dirty="0">
                          <a:solidFill>
                            <a:srgbClr val="333333"/>
                          </a:solidFill>
                          <a:effectLst/>
                          <a:latin typeface="Century Gothic"/>
                          <a:ea typeface="+mn-ea"/>
                          <a:cs typeface="+mn-cs"/>
                        </a:rPr>
                        <a:t>.</a:t>
                      </a:r>
                      <a:endParaRPr lang="en-US" sz="500" b="1" i="1"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5"/>
                  </a:ext>
                </a:extLst>
              </a:tr>
              <a:tr h="135454">
                <a:tc gridSpan="19">
                  <a:txBody>
                    <a:bodyPr/>
                    <a:lstStyle/>
                    <a:p>
                      <a:pPr algn="ctr" rtl="0" fontAlgn="b"/>
                      <a:r>
                        <a:rPr lang="en-US" sz="800" b="1" i="0" u="none" strike="noStrike" kern="1200" dirty="0">
                          <a:solidFill>
                            <a:srgbClr val="333333"/>
                          </a:solidFill>
                          <a:effectLst/>
                          <a:latin typeface="Century Gothic"/>
                          <a:ea typeface="+mn-ea"/>
                          <a:cs typeface="+mn-cs"/>
                        </a:rPr>
                        <a:t>2018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1" i="1" u="none" strike="noStrike" kern="1200" dirty="0">
                        <a:solidFill>
                          <a:srgbClr val="333333"/>
                        </a:solidFill>
                        <a:effectLst/>
                        <a:latin typeface="Century Gothic"/>
                        <a:ea typeface="+mn-ea"/>
                        <a:cs typeface="+mn-cs"/>
                      </a:endParaRP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extLst>
                  <a:ext uri="{0D108BD9-81ED-4DB2-BD59-A6C34878D82A}">
                    <a16:rowId xmlns:a16="http://schemas.microsoft.com/office/drawing/2014/main" val="1959723915"/>
                  </a:ext>
                </a:extLst>
              </a:tr>
              <a:tr h="230890">
                <a:tc>
                  <a:txBody>
                    <a:bodyPr/>
                    <a:lstStyle/>
                    <a:p>
                      <a:pPr algn="ctr" rtl="0" fontAlgn="b"/>
                      <a:r>
                        <a:rPr lang="en-US" sz="500" b="0" i="0" u="none" strike="noStrike" kern="1200" dirty="0">
                          <a:solidFill>
                            <a:srgbClr val="333333"/>
                          </a:solidFill>
                          <a:effectLst/>
                          <a:latin typeface="Century Gothic"/>
                          <a:ea typeface="+mn-ea"/>
                          <a:cs typeface="+mn-cs"/>
                        </a:rPr>
                        <a:t>28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Ward Creek</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03-62422-002-EA/03</a:t>
                      </a:r>
                    </a:p>
                    <a:p>
                      <a:pPr algn="ctr" rtl="0" fontAlgn="b"/>
                      <a:r>
                        <a:rPr lang="en-US" sz="500" b="0" i="0" u="none" strike="noStrike" kern="1200" dirty="0">
                          <a:solidFill>
                            <a:srgbClr val="333333"/>
                          </a:solidFill>
                          <a:effectLst/>
                          <a:latin typeface="Century Gothic"/>
                          <a:ea typeface="+mn-ea"/>
                          <a:cs typeface="+mn-cs"/>
                        </a:rPr>
                        <a:t> PCB Conservation Park Parking</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3.21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3.21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6"/>
                  </a:ext>
                </a:extLst>
              </a:tr>
              <a:tr h="192954">
                <a:tc>
                  <a:txBody>
                    <a:bodyPr/>
                    <a:lstStyle/>
                    <a:p>
                      <a:pPr algn="ctr" rtl="0" fontAlgn="b"/>
                      <a:r>
                        <a:rPr lang="en-US" sz="500" b="0" i="0" u="none" strike="noStrike" kern="1200" dirty="0">
                          <a:solidFill>
                            <a:srgbClr val="333333"/>
                          </a:solidFill>
                          <a:effectLst/>
                          <a:latin typeface="Century Gothic"/>
                          <a:ea typeface="+mn-ea"/>
                          <a:cs typeface="+mn-cs"/>
                        </a:rPr>
                        <a:t>28A</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500" b="0" i="0" u="none" strike="noStrike" kern="1200" dirty="0">
                          <a:solidFill>
                            <a:srgbClr val="333333"/>
                          </a:solidFill>
                          <a:effectLst/>
                          <a:latin typeface="Century Gothic"/>
                          <a:ea typeface="+mn-ea"/>
                          <a:cs typeface="+mn-cs"/>
                        </a:rPr>
                        <a:t>West Laird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03-62422-022-EA/03</a:t>
                      </a:r>
                    </a:p>
                    <a:p>
                      <a:pPr algn="ctr" rtl="0" fontAlgn="b"/>
                      <a:r>
                        <a:rPr lang="en-US" sz="500" b="0" i="0" u="none" strike="noStrike" kern="1200" dirty="0">
                          <a:solidFill>
                            <a:srgbClr val="333333"/>
                          </a:solidFill>
                          <a:effectLst/>
                          <a:latin typeface="Century Gothic"/>
                          <a:ea typeface="+mn-ea"/>
                          <a:cs typeface="+mn-cs"/>
                        </a:rPr>
                        <a:t> PCB Conservation Park Parking</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1.1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500" b="0" i="0" dirty="0">
                          <a:latin typeface="Century Gothic" panose="020B0502020202020204" pitchFamily="34" charset="0"/>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499" marR="6499" marT="650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7"/>
                  </a:ext>
                </a:extLst>
              </a:tr>
            </a:tbl>
          </a:graphicData>
        </a:graphic>
      </p:graphicFrame>
      <p:sp>
        <p:nvSpPr>
          <p:cNvPr id="7" name="TextBox 6">
            <a:extLst>
              <a:ext uri="{FF2B5EF4-FFF2-40B4-BE49-F238E27FC236}">
                <a16:creationId xmlns:a16="http://schemas.microsoft.com/office/drawing/2014/main" id="{2103C78C-E44B-6D92-95AF-3201D076B1EA}"/>
              </a:ext>
            </a:extLst>
          </p:cNvPr>
          <p:cNvSpPr txBox="1"/>
          <p:nvPr/>
        </p:nvSpPr>
        <p:spPr>
          <a:xfrm>
            <a:off x="8770997" y="6499256"/>
            <a:ext cx="243112" cy="215444"/>
          </a:xfrm>
          <a:prstGeom prst="rect">
            <a:avLst/>
          </a:prstGeom>
          <a:noFill/>
        </p:spPr>
        <p:txBody>
          <a:bodyPr wrap="square" rtlCol="0">
            <a:spAutoFit/>
          </a:bodyPr>
          <a:lstStyle/>
          <a:p>
            <a:r>
              <a:rPr lang="en-US" sz="800" dirty="0"/>
              <a:t>5</a:t>
            </a:r>
          </a:p>
        </p:txBody>
      </p:sp>
      <p:sp>
        <p:nvSpPr>
          <p:cNvPr id="8" name="Rectangle 7">
            <a:extLst>
              <a:ext uri="{FF2B5EF4-FFF2-40B4-BE49-F238E27FC236}">
                <a16:creationId xmlns:a16="http://schemas.microsoft.com/office/drawing/2014/main" id="{9370232E-8C73-E416-0587-97EAF22AAF40}"/>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3C65ADC1-F9D9-3A89-3F39-A2954495F5B8}"/>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TextBox 5">
            <a:extLst>
              <a:ext uri="{FF2B5EF4-FFF2-40B4-BE49-F238E27FC236}">
                <a16:creationId xmlns:a16="http://schemas.microsoft.com/office/drawing/2014/main" id="{44883E86-D98B-5484-AB0B-177017C0CE77}"/>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11" name="Rectangle 10">
            <a:extLst>
              <a:ext uri="{FF2B5EF4-FFF2-40B4-BE49-F238E27FC236}">
                <a16:creationId xmlns:a16="http://schemas.microsoft.com/office/drawing/2014/main" id="{2A071309-6C95-F84C-23CC-E87DE5CD6365}"/>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TextBox 5">
            <a:extLst>
              <a:ext uri="{FF2B5EF4-FFF2-40B4-BE49-F238E27FC236}">
                <a16:creationId xmlns:a16="http://schemas.microsoft.com/office/drawing/2014/main" id="{E33EC3B7-2F0A-60C3-E4C7-582C86D65035}"/>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13" name="Rectangle 12">
            <a:extLst>
              <a:ext uri="{FF2B5EF4-FFF2-40B4-BE49-F238E27FC236}">
                <a16:creationId xmlns:a16="http://schemas.microsoft.com/office/drawing/2014/main" id="{A922BA87-F522-A254-E84A-D8A218AAF611}"/>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TextBox 5">
            <a:extLst>
              <a:ext uri="{FF2B5EF4-FFF2-40B4-BE49-F238E27FC236}">
                <a16:creationId xmlns:a16="http://schemas.microsoft.com/office/drawing/2014/main" id="{D098E536-A358-878A-8217-53DB08DB97B8}"/>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17" name="Rectangle 16">
            <a:extLst>
              <a:ext uri="{FF2B5EF4-FFF2-40B4-BE49-F238E27FC236}">
                <a16:creationId xmlns:a16="http://schemas.microsoft.com/office/drawing/2014/main" id="{F430EB94-788A-56C9-DB77-FD65650AA2AE}"/>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9316B-9FA5-46FB-AC1D-DE77355B2115}"/>
              </a:ext>
            </a:extLst>
          </p:cNvPr>
          <p:cNvSpPr/>
          <p:nvPr/>
        </p:nvSpPr>
        <p:spPr>
          <a:xfrm>
            <a:off x="103416" y="1303567"/>
            <a:ext cx="8960302" cy="549728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017DF8-F66A-423F-900A-84C0923DE091}"/>
              </a:ext>
            </a:extLst>
          </p:cNvPr>
          <p:cNvSpPr/>
          <p:nvPr/>
        </p:nvSpPr>
        <p:spPr>
          <a:xfrm>
            <a:off x="80282" y="87086"/>
            <a:ext cx="8960302" cy="11566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55" name="Rectangle 4384">
            <a:extLst>
              <a:ext uri="{FF2B5EF4-FFF2-40B4-BE49-F238E27FC236}">
                <a16:creationId xmlns:a16="http://schemas.microsoft.com/office/drawing/2014/main" id="{BF17BFDD-5C1E-4683-83FC-6C9E0C8AF798}"/>
              </a:ext>
            </a:extLst>
          </p:cNvPr>
          <p:cNvSpPr>
            <a:spLocks noGrp="1" noChangeArrowheads="1"/>
          </p:cNvSpPr>
          <p:nvPr>
            <p:ph type="title"/>
          </p:nvPr>
        </p:nvSpPr>
        <p:spPr>
          <a:xfrm>
            <a:off x="158750" y="112713"/>
            <a:ext cx="8839200" cy="104298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sp>
        <p:nvSpPr>
          <p:cNvPr id="49156" name="Slide Number Placeholder 3">
            <a:extLst>
              <a:ext uri="{FF2B5EF4-FFF2-40B4-BE49-F238E27FC236}">
                <a16:creationId xmlns:a16="http://schemas.microsoft.com/office/drawing/2014/main" id="{41DD2563-C5CE-4933-9B9B-637C9CBE963B}"/>
              </a:ext>
            </a:extLst>
          </p:cNvPr>
          <p:cNvSpPr>
            <a:spLocks noGrp="1"/>
          </p:cNvSpPr>
          <p:nvPr>
            <p:ph type="sldNum" sz="quarter" idx="12"/>
          </p:nvPr>
        </p:nvSpPr>
        <p:spPr bwMode="auto">
          <a:xfrm>
            <a:off x="8655954" y="6610189"/>
            <a:ext cx="347662" cy="12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6</a:t>
            </a:r>
          </a:p>
        </p:txBody>
      </p:sp>
      <p:graphicFrame>
        <p:nvGraphicFramePr>
          <p:cNvPr id="18" name="Table 17">
            <a:extLst>
              <a:ext uri="{FF2B5EF4-FFF2-40B4-BE49-F238E27FC236}">
                <a16:creationId xmlns:a16="http://schemas.microsoft.com/office/drawing/2014/main" id="{EAF6A64E-E794-4130-B170-BE56BCE23CBC}"/>
              </a:ext>
            </a:extLst>
          </p:cNvPr>
          <p:cNvGraphicFramePr>
            <a:graphicFrameLocks noGrp="1"/>
          </p:cNvGraphicFramePr>
          <p:nvPr>
            <p:extLst>
              <p:ext uri="{D42A27DB-BD31-4B8C-83A1-F6EECF244321}">
                <p14:modId xmlns:p14="http://schemas.microsoft.com/office/powerpoint/2010/main" val="872736810"/>
              </p:ext>
            </p:extLst>
          </p:nvPr>
        </p:nvGraphicFramePr>
        <p:xfrm>
          <a:off x="273050" y="1368756"/>
          <a:ext cx="8597902" cy="4371162"/>
        </p:xfrm>
        <a:graphic>
          <a:graphicData uri="http://schemas.openxmlformats.org/drawingml/2006/table">
            <a:tbl>
              <a:tblPr/>
              <a:tblGrid>
                <a:gridCol w="400332">
                  <a:extLst>
                    <a:ext uri="{9D8B030D-6E8A-4147-A177-3AD203B41FA5}">
                      <a16:colId xmlns:a16="http://schemas.microsoft.com/office/drawing/2014/main" val="20000"/>
                    </a:ext>
                  </a:extLst>
                </a:gridCol>
                <a:gridCol w="356416">
                  <a:extLst>
                    <a:ext uri="{9D8B030D-6E8A-4147-A177-3AD203B41FA5}">
                      <a16:colId xmlns:a16="http://schemas.microsoft.com/office/drawing/2014/main" val="20001"/>
                    </a:ext>
                  </a:extLst>
                </a:gridCol>
                <a:gridCol w="435688">
                  <a:extLst>
                    <a:ext uri="{9D8B030D-6E8A-4147-A177-3AD203B41FA5}">
                      <a16:colId xmlns:a16="http://schemas.microsoft.com/office/drawing/2014/main" val="20002"/>
                    </a:ext>
                  </a:extLst>
                </a:gridCol>
                <a:gridCol w="534773">
                  <a:extLst>
                    <a:ext uri="{9D8B030D-6E8A-4147-A177-3AD203B41FA5}">
                      <a16:colId xmlns:a16="http://schemas.microsoft.com/office/drawing/2014/main" val="20003"/>
                    </a:ext>
                  </a:extLst>
                </a:gridCol>
                <a:gridCol w="1415770">
                  <a:extLst>
                    <a:ext uri="{9D8B030D-6E8A-4147-A177-3AD203B41FA5}">
                      <a16:colId xmlns:a16="http://schemas.microsoft.com/office/drawing/2014/main" val="20004"/>
                    </a:ext>
                  </a:extLst>
                </a:gridCol>
                <a:gridCol w="323220">
                  <a:extLst>
                    <a:ext uri="{9D8B030D-6E8A-4147-A177-3AD203B41FA5}">
                      <a16:colId xmlns:a16="http://schemas.microsoft.com/office/drawing/2014/main" val="20005"/>
                    </a:ext>
                  </a:extLst>
                </a:gridCol>
                <a:gridCol w="375442">
                  <a:extLst>
                    <a:ext uri="{9D8B030D-6E8A-4147-A177-3AD203B41FA5}">
                      <a16:colId xmlns:a16="http://schemas.microsoft.com/office/drawing/2014/main" val="20006"/>
                    </a:ext>
                  </a:extLst>
                </a:gridCol>
                <a:gridCol w="264509">
                  <a:extLst>
                    <a:ext uri="{9D8B030D-6E8A-4147-A177-3AD203B41FA5}">
                      <a16:colId xmlns:a16="http://schemas.microsoft.com/office/drawing/2014/main" val="20007"/>
                    </a:ext>
                  </a:extLst>
                </a:gridCol>
                <a:gridCol w="363709">
                  <a:extLst>
                    <a:ext uri="{9D8B030D-6E8A-4147-A177-3AD203B41FA5}">
                      <a16:colId xmlns:a16="http://schemas.microsoft.com/office/drawing/2014/main" val="20008"/>
                    </a:ext>
                  </a:extLst>
                </a:gridCol>
                <a:gridCol w="426526">
                  <a:extLst>
                    <a:ext uri="{9D8B030D-6E8A-4147-A177-3AD203B41FA5}">
                      <a16:colId xmlns:a16="http://schemas.microsoft.com/office/drawing/2014/main" val="20009"/>
                    </a:ext>
                  </a:extLst>
                </a:gridCol>
                <a:gridCol w="435922">
                  <a:extLst>
                    <a:ext uri="{9D8B030D-6E8A-4147-A177-3AD203B41FA5}">
                      <a16:colId xmlns:a16="http://schemas.microsoft.com/office/drawing/2014/main" val="20010"/>
                    </a:ext>
                  </a:extLst>
                </a:gridCol>
                <a:gridCol w="240413">
                  <a:extLst>
                    <a:ext uri="{9D8B030D-6E8A-4147-A177-3AD203B41FA5}">
                      <a16:colId xmlns:a16="http://schemas.microsoft.com/office/drawing/2014/main" val="20011"/>
                    </a:ext>
                  </a:extLst>
                </a:gridCol>
                <a:gridCol w="303456">
                  <a:extLst>
                    <a:ext uri="{9D8B030D-6E8A-4147-A177-3AD203B41FA5}">
                      <a16:colId xmlns:a16="http://schemas.microsoft.com/office/drawing/2014/main" val="20012"/>
                    </a:ext>
                  </a:extLst>
                </a:gridCol>
                <a:gridCol w="363709">
                  <a:extLst>
                    <a:ext uri="{9D8B030D-6E8A-4147-A177-3AD203B41FA5}">
                      <a16:colId xmlns:a16="http://schemas.microsoft.com/office/drawing/2014/main" val="20013"/>
                    </a:ext>
                  </a:extLst>
                </a:gridCol>
                <a:gridCol w="341133">
                  <a:extLst>
                    <a:ext uri="{9D8B030D-6E8A-4147-A177-3AD203B41FA5}">
                      <a16:colId xmlns:a16="http://schemas.microsoft.com/office/drawing/2014/main" val="20014"/>
                    </a:ext>
                  </a:extLst>
                </a:gridCol>
                <a:gridCol w="328514">
                  <a:extLst>
                    <a:ext uri="{9D8B030D-6E8A-4147-A177-3AD203B41FA5}">
                      <a16:colId xmlns:a16="http://schemas.microsoft.com/office/drawing/2014/main" val="20015"/>
                    </a:ext>
                  </a:extLst>
                </a:gridCol>
                <a:gridCol w="375442">
                  <a:extLst>
                    <a:ext uri="{9D8B030D-6E8A-4147-A177-3AD203B41FA5}">
                      <a16:colId xmlns:a16="http://schemas.microsoft.com/office/drawing/2014/main" val="20016"/>
                    </a:ext>
                  </a:extLst>
                </a:gridCol>
                <a:gridCol w="343180">
                  <a:extLst>
                    <a:ext uri="{9D8B030D-6E8A-4147-A177-3AD203B41FA5}">
                      <a16:colId xmlns:a16="http://schemas.microsoft.com/office/drawing/2014/main" val="20017"/>
                    </a:ext>
                  </a:extLst>
                </a:gridCol>
                <a:gridCol w="481034">
                  <a:extLst>
                    <a:ext uri="{9D8B030D-6E8A-4147-A177-3AD203B41FA5}">
                      <a16:colId xmlns:a16="http://schemas.microsoft.com/office/drawing/2014/main" val="20018"/>
                    </a:ext>
                  </a:extLst>
                </a:gridCol>
                <a:gridCol w="488714">
                  <a:extLst>
                    <a:ext uri="{9D8B030D-6E8A-4147-A177-3AD203B41FA5}">
                      <a16:colId xmlns:a16="http://schemas.microsoft.com/office/drawing/2014/main" val="20019"/>
                    </a:ext>
                  </a:extLst>
                </a:gridCol>
              </a:tblGrid>
              <a:tr h="299656">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Removals</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132310">
                <a:tc gridSpan="20">
                  <a:txBody>
                    <a:bodyPr/>
                    <a:lstStyle/>
                    <a:p>
                      <a:pPr algn="ctr" rtl="0" fontAlgn="b"/>
                      <a:r>
                        <a:rPr lang="en-US" sz="800" b="1" i="0" u="none" strike="noStrike" kern="1200" dirty="0">
                          <a:solidFill>
                            <a:srgbClr val="333333"/>
                          </a:solidFill>
                          <a:effectLst/>
                          <a:latin typeface="Century Gothic"/>
                          <a:ea typeface="+mn-ea"/>
                          <a:cs typeface="+mn-cs"/>
                        </a:rPr>
                        <a:t>2019</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D5DE"/>
                    </a:solidFill>
                  </a:tcPr>
                </a:tc>
                <a:extLst>
                  <a:ext uri="{0D108BD9-81ED-4DB2-BD59-A6C34878D82A}">
                    <a16:rowId xmlns:a16="http://schemas.microsoft.com/office/drawing/2014/main" val="349442182"/>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29</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 Direct to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 0375790-001 EA/66 &amp; SAJ-2002-0679 </a:t>
                      </a:r>
                    </a:p>
                    <a:p>
                      <a:pPr algn="ctr" rtl="0" fontAlgn="b"/>
                      <a:r>
                        <a:rPr lang="en-US" sz="500" b="0" i="0" u="none" strike="noStrike" kern="1200" dirty="0">
                          <a:solidFill>
                            <a:srgbClr val="333333"/>
                          </a:solidFill>
                          <a:effectLst/>
                          <a:latin typeface="Century Gothic"/>
                          <a:ea typeface="+mn-ea"/>
                          <a:cs typeface="+mn-cs"/>
                        </a:rPr>
                        <a:t>Origins Phase 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181.25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2.90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1.51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27.25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20.74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30.15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151.1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76.45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119.7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14.86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chemeClr val="tx1"/>
                          </a:solidFill>
                          <a:effectLst/>
                          <a:latin typeface="Century Gothic"/>
                          <a:ea typeface="+mn-ea"/>
                          <a:cs typeface="+mn-cs"/>
                        </a:rPr>
                        <a:t>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2"/>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Direct to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0377211-001-EA/66 &amp; SAJ-2019-02304 </a:t>
                      </a:r>
                    </a:p>
                    <a:p>
                      <a:pPr algn="ctr" rtl="0" fontAlgn="b"/>
                      <a:r>
                        <a:rPr lang="en-US" sz="500" b="0" i="0" u="none" strike="noStrike" kern="1200" dirty="0">
                          <a:solidFill>
                            <a:srgbClr val="333333"/>
                          </a:solidFill>
                          <a:effectLst/>
                          <a:latin typeface="Century Gothic"/>
                          <a:ea typeface="+mn-ea"/>
                          <a:cs typeface="+mn-cs"/>
                        </a:rPr>
                        <a:t>Origins Assisted Living</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11.86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0.56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0.83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11.03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3.74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3"/>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GP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0373877-002-EA/03 &amp; SAJ-2019-0098 </a:t>
                      </a:r>
                    </a:p>
                    <a:p>
                      <a:pPr algn="ctr" rtl="0" fontAlgn="b"/>
                      <a:r>
                        <a:rPr lang="en-US" sz="500" b="0" i="0" u="none" strike="noStrike" kern="1200" dirty="0">
                          <a:solidFill>
                            <a:srgbClr val="333333"/>
                          </a:solidFill>
                          <a:effectLst/>
                          <a:latin typeface="Century Gothic"/>
                          <a:ea typeface="+mn-ea"/>
                          <a:cs typeface="+mn-cs"/>
                        </a:rPr>
                        <a:t>Nautilus</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0.115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0.115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0.115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20.035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0.58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5.77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4"/>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West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36439-002-EA/03</a:t>
                      </a:r>
                    </a:p>
                    <a:p>
                      <a:pPr algn="ctr" rtl="0" fontAlgn="b"/>
                      <a:r>
                        <a:rPr lang="en-US" sz="500" b="0" i="0" u="none" strike="noStrike" kern="1200" dirty="0">
                          <a:solidFill>
                            <a:srgbClr val="333333"/>
                          </a:solidFill>
                          <a:effectLst/>
                          <a:latin typeface="Century Gothic"/>
                          <a:ea typeface="+mn-ea"/>
                          <a:cs typeface="+mn-cs"/>
                        </a:rPr>
                        <a:t> PCB Commerce Park Lot  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2.16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0.57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5"/>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0378433-001-EA/66 </a:t>
                      </a:r>
                    </a:p>
                    <a:p>
                      <a:pPr algn="ctr" rtl="0" fontAlgn="b"/>
                      <a:r>
                        <a:rPr lang="en-US" sz="500" b="0" i="0" u="none" strike="noStrike" kern="1200" dirty="0">
                          <a:solidFill>
                            <a:srgbClr val="333333"/>
                          </a:solidFill>
                          <a:effectLst/>
                          <a:latin typeface="Century Gothic"/>
                          <a:ea typeface="+mn-ea"/>
                          <a:cs typeface="+mn-cs"/>
                        </a:rPr>
                        <a:t>South Walton CP Lot 34 &amp; 35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3.31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6"/>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ONLY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 </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Direct to Bay</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0378297-001-EA/03 </a:t>
                      </a:r>
                    </a:p>
                    <a:p>
                      <a:pPr algn="ctr" rtl="0" fontAlgn="b"/>
                      <a:r>
                        <a:rPr lang="en-US" sz="500" b="0" i="0" u="none" strike="noStrike" kern="1200" dirty="0">
                          <a:solidFill>
                            <a:srgbClr val="333333"/>
                          </a:solidFill>
                          <a:effectLst/>
                          <a:latin typeface="Century Gothic"/>
                          <a:ea typeface="+mn-ea"/>
                          <a:cs typeface="+mn-cs"/>
                        </a:rPr>
                        <a:t>PCB Commerce Park Lot A1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1.53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0.62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7"/>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RGP/ EMA</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037628-001-EA/03 &amp; SAJ-2019-01010</a:t>
                      </a:r>
                    </a:p>
                    <a:p>
                      <a:pPr algn="ctr" rtl="0" fontAlgn="b"/>
                      <a:r>
                        <a:rPr lang="en-US" sz="500" b="0" i="0" u="none" strike="noStrike" kern="1200" dirty="0">
                          <a:solidFill>
                            <a:srgbClr val="333333"/>
                          </a:solidFill>
                          <a:effectLst/>
                          <a:latin typeface="Century Gothic"/>
                          <a:ea typeface="+mn-ea"/>
                          <a:cs typeface="+mn-cs"/>
                        </a:rPr>
                        <a:t> Pier Park Northwest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10.27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4.62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2.34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7.44</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7.08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1.88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8"/>
                  </a:ext>
                </a:extLst>
              </a:tr>
              <a:tr h="384374">
                <a:tc>
                  <a:txBody>
                    <a:bodyPr/>
                    <a:lstStyle/>
                    <a:p>
                      <a:pPr algn="ctr" rtl="0" fontAlgn="b"/>
                      <a:r>
                        <a:rPr lang="en-US" sz="500" b="0" i="0" u="none" strike="noStrike" kern="1200" dirty="0">
                          <a:solidFill>
                            <a:srgbClr val="333333"/>
                          </a:solidFill>
                          <a:effectLst/>
                          <a:latin typeface="Century Gothic"/>
                          <a:ea typeface="+mn-ea"/>
                          <a:cs typeface="+mn-cs"/>
                        </a:rPr>
                        <a:t>36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RGP/ EMA</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0261615-015-EA/03 &amp; SAJ 2005-09182 </a:t>
                      </a:r>
                    </a:p>
                    <a:p>
                      <a:pPr algn="ctr" rtl="0" fontAlgn="b"/>
                      <a:r>
                        <a:rPr lang="en-US" sz="500" b="0" i="0" u="none" strike="noStrike" kern="1200" dirty="0">
                          <a:solidFill>
                            <a:srgbClr val="333333"/>
                          </a:solidFill>
                          <a:effectLst/>
                          <a:latin typeface="Century Gothic"/>
                          <a:ea typeface="+mn-ea"/>
                          <a:cs typeface="+mn-cs"/>
                        </a:rPr>
                        <a:t>Bay Parkway Phase 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106.0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6.56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6.56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20.51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20.51</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27.07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78.93</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82.05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27.075</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19.36</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extLst>
                  <a:ext uri="{0D108BD9-81ED-4DB2-BD59-A6C34878D82A}">
                    <a16:rowId xmlns:a16="http://schemas.microsoft.com/office/drawing/2014/main" val="10009"/>
                  </a:ext>
                </a:extLst>
              </a:tr>
              <a:tr h="149991">
                <a:tc gridSpan="20">
                  <a:txBody>
                    <a:bodyPr/>
                    <a:lstStyle/>
                    <a:p>
                      <a:pPr algn="ctr" rtl="0" fontAlgn="b"/>
                      <a:r>
                        <a:rPr lang="en-US" sz="800" b="1" i="0" u="none" strike="noStrike" kern="1200" dirty="0">
                          <a:solidFill>
                            <a:srgbClr val="333333"/>
                          </a:solidFill>
                          <a:effectLst/>
                          <a:latin typeface="Century Gothic"/>
                          <a:ea typeface="+mn-ea"/>
                          <a:cs typeface="+mn-cs"/>
                        </a:rPr>
                        <a:t>2020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extLst>
                  <a:ext uri="{0D108BD9-81ED-4DB2-BD59-A6C34878D82A}">
                    <a16:rowId xmlns:a16="http://schemas.microsoft.com/office/drawing/2014/main" val="31399119"/>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37</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0379494-003-EA/03; SAJ-2019-04339 Breakfast Point Hotel</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7.27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0.82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0.82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0.82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6.18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3.28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.53 FDEP .53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0"/>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38</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0379494-002-EA/03; SAJ-2019-04247 Breakfast Point Apartments</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18.65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0.06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16.71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15.37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16.77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1.88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1.34</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60.15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8.93 FDEP 9.99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1"/>
                  </a:ext>
                </a:extLst>
              </a:tr>
              <a:tr h="307496">
                <a:tc>
                  <a:txBody>
                    <a:bodyPr/>
                    <a:lstStyle/>
                    <a:p>
                      <a:pPr algn="ctr" rtl="0" fontAlgn="b"/>
                      <a:r>
                        <a:rPr lang="en-US" sz="500" b="0" i="0" u="none" strike="noStrike" kern="1200" dirty="0">
                          <a:solidFill>
                            <a:srgbClr val="333333"/>
                          </a:solidFill>
                          <a:effectLst/>
                          <a:latin typeface="Century Gothic"/>
                          <a:ea typeface="+mn-ea"/>
                          <a:cs typeface="+mn-cs"/>
                        </a:rPr>
                        <a:t>39</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Hwy 98</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0382019-001-EA/03; SAJ-2019-04047 Breakfast Point Phase 4</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59.44</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6.31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16.35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11.93</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22.66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36.78</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10.7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43.33</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7.75 FDEP 7.75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0</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2"/>
                  </a:ext>
                </a:extLst>
              </a:tr>
              <a:tr h="329871">
                <a:tc>
                  <a:txBody>
                    <a:bodyPr/>
                    <a:lstStyle/>
                    <a:p>
                      <a:pPr algn="ctr" rtl="0" fontAlgn="b"/>
                      <a:r>
                        <a:rPr lang="en-US" sz="500" b="0" i="0" u="none" strike="noStrike" kern="1200" dirty="0">
                          <a:solidFill>
                            <a:srgbClr val="333333"/>
                          </a:solidFill>
                          <a:effectLst/>
                          <a:latin typeface="Century Gothic"/>
                          <a:ea typeface="+mn-ea"/>
                          <a:cs typeface="+mn-cs"/>
                        </a:rPr>
                        <a:t>40</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RGP/EMA</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0375609-002-EA/03; SAJ-2005-09182 Bay Parkway Expansion</a:t>
                      </a:r>
                    </a:p>
                  </a:txBody>
                  <a:tcPr marL="6501" marR="6501" marT="6499"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6.73</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3.81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3.81</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0.15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0.15</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3.96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2.77</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0.6</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0</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333333"/>
                          </a:solidFill>
                          <a:effectLst/>
                          <a:latin typeface="Century Gothic" panose="020B0502020202020204" pitchFamily="34" charset="0"/>
                        </a:rPr>
                        <a:t>1.92</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fontAlgn="b"/>
                      <a:r>
                        <a:rPr lang="en-US" sz="500" b="0" i="0" u="none" strike="noStrike" dirty="0">
                          <a:solidFill>
                            <a:srgbClr val="333333"/>
                          </a:solidFill>
                          <a:effectLst/>
                          <a:latin typeface="Century Gothic" panose="020B0502020202020204" pitchFamily="34" charset="0"/>
                        </a:rPr>
                        <a:t>19.36 FDEP 19.36 ACOE</a:t>
                      </a:r>
                    </a:p>
                  </a:txBody>
                  <a:tcPr marL="9525" marR="9525" marT="952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cs typeface="Times New Roman" panose="02020603050405020304" pitchFamily="18" charset="0"/>
                        </a:rPr>
                        <a:t>1</a:t>
                      </a:r>
                    </a:p>
                  </a:txBody>
                  <a:tcPr marL="9525" marR="9525" marT="952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13"/>
                  </a:ext>
                </a:extLst>
              </a:tr>
            </a:tbl>
          </a:graphicData>
        </a:graphic>
      </p:graphicFrame>
      <p:graphicFrame>
        <p:nvGraphicFramePr>
          <p:cNvPr id="5" name="Table 4">
            <a:extLst>
              <a:ext uri="{FF2B5EF4-FFF2-40B4-BE49-F238E27FC236}">
                <a16:creationId xmlns:a16="http://schemas.microsoft.com/office/drawing/2014/main" id="{2BD21E83-55FC-87D4-6BE5-CBB202835275}"/>
              </a:ext>
            </a:extLst>
          </p:cNvPr>
          <p:cNvGraphicFramePr>
            <a:graphicFrameLocks noGrp="1"/>
          </p:cNvGraphicFramePr>
          <p:nvPr>
            <p:extLst>
              <p:ext uri="{D42A27DB-BD31-4B8C-83A1-F6EECF244321}">
                <p14:modId xmlns:p14="http://schemas.microsoft.com/office/powerpoint/2010/main" val="1989431616"/>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7302CB0C-8F06-E437-AE82-82C1EAD5792A}"/>
              </a:ext>
            </a:extLst>
          </p:cNvPr>
          <p:cNvGraphicFramePr>
            <a:graphicFrameLocks noGrp="1"/>
          </p:cNvGraphicFramePr>
          <p:nvPr>
            <p:extLst>
              <p:ext uri="{D42A27DB-BD31-4B8C-83A1-F6EECF244321}">
                <p14:modId xmlns:p14="http://schemas.microsoft.com/office/powerpoint/2010/main" val="1305744816"/>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7" name="Table 6">
            <a:extLst>
              <a:ext uri="{FF2B5EF4-FFF2-40B4-BE49-F238E27FC236}">
                <a16:creationId xmlns:a16="http://schemas.microsoft.com/office/drawing/2014/main" id="{3F95694B-CE3D-F578-2551-4AF93A61717A}"/>
              </a:ext>
            </a:extLst>
          </p:cNvPr>
          <p:cNvGraphicFramePr>
            <a:graphicFrameLocks noGrp="1"/>
          </p:cNvGraphicFramePr>
          <p:nvPr>
            <p:extLst>
              <p:ext uri="{D42A27DB-BD31-4B8C-83A1-F6EECF244321}">
                <p14:modId xmlns:p14="http://schemas.microsoft.com/office/powerpoint/2010/main" val="2054574091"/>
              </p:ext>
            </p:extLst>
          </p:nvPr>
        </p:nvGraphicFramePr>
        <p:xfrm>
          <a:off x="3660079" y="5911090"/>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028803EF-9B6C-5354-77EE-085CF7FCAC01}"/>
              </a:ext>
            </a:extLst>
          </p:cNvPr>
          <p:cNvGraphicFramePr>
            <a:graphicFrameLocks noGrp="1"/>
          </p:cNvGraphicFramePr>
          <p:nvPr>
            <p:extLst>
              <p:ext uri="{D42A27DB-BD31-4B8C-83A1-F6EECF244321}">
                <p14:modId xmlns:p14="http://schemas.microsoft.com/office/powerpoint/2010/main" val="2450281925"/>
              </p:ext>
            </p:extLst>
          </p:nvPr>
        </p:nvGraphicFramePr>
        <p:xfrm>
          <a:off x="3658991" y="6440683"/>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9" name="Rectangle 8">
            <a:extLst>
              <a:ext uri="{FF2B5EF4-FFF2-40B4-BE49-F238E27FC236}">
                <a16:creationId xmlns:a16="http://schemas.microsoft.com/office/drawing/2014/main" id="{3A95A0AB-EE78-90E4-D217-C4110C1FB46A}"/>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9">
            <a:extLst>
              <a:ext uri="{FF2B5EF4-FFF2-40B4-BE49-F238E27FC236}">
                <a16:creationId xmlns:a16="http://schemas.microsoft.com/office/drawing/2014/main" id="{B62BE334-DC86-D61C-6FE8-3928944F881A}"/>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0717FC09-13B6-5D30-ADDF-3E2D15FA8042}"/>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C7E223C1-C4CD-95CD-7088-026F8740CE5B}"/>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TextBox 5">
            <a:extLst>
              <a:ext uri="{FF2B5EF4-FFF2-40B4-BE49-F238E27FC236}">
                <a16:creationId xmlns:a16="http://schemas.microsoft.com/office/drawing/2014/main" id="{E37CFE76-A486-4D6D-E7C6-6D88FB7F879B}"/>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16" name="TextBox 1">
            <a:extLst>
              <a:ext uri="{FF2B5EF4-FFF2-40B4-BE49-F238E27FC236}">
                <a16:creationId xmlns:a16="http://schemas.microsoft.com/office/drawing/2014/main" id="{3E369971-DE07-2A3D-5A1B-2FFCAF2910DB}"/>
              </a:ext>
            </a:extLst>
          </p:cNvPr>
          <p:cNvSpPr txBox="1">
            <a:spLocks noChangeArrowheads="1"/>
          </p:cNvSpPr>
          <p:nvPr/>
        </p:nvSpPr>
        <p:spPr bwMode="auto">
          <a:xfrm>
            <a:off x="6008267" y="6057993"/>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17" name="TextBox 5">
            <a:extLst>
              <a:ext uri="{FF2B5EF4-FFF2-40B4-BE49-F238E27FC236}">
                <a16:creationId xmlns:a16="http://schemas.microsoft.com/office/drawing/2014/main" id="{4ABD0B9C-DD30-7ECB-3B45-4D998B7610CA}"/>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19" name="TextBox 5">
            <a:extLst>
              <a:ext uri="{FF2B5EF4-FFF2-40B4-BE49-F238E27FC236}">
                <a16:creationId xmlns:a16="http://schemas.microsoft.com/office/drawing/2014/main" id="{95B93EF5-3EDC-AA15-0129-06C1FD064C4A}"/>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20" name="Rectangle 19">
            <a:extLst>
              <a:ext uri="{FF2B5EF4-FFF2-40B4-BE49-F238E27FC236}">
                <a16:creationId xmlns:a16="http://schemas.microsoft.com/office/drawing/2014/main" id="{175573F0-AF6F-B141-B80E-19A57FBE4073}"/>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Rectangle 20">
            <a:extLst>
              <a:ext uri="{FF2B5EF4-FFF2-40B4-BE49-F238E27FC236}">
                <a16:creationId xmlns:a16="http://schemas.microsoft.com/office/drawing/2014/main" id="{C7423E10-3385-9EA7-BAF8-3521208AEA67}"/>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TextBox 5">
            <a:extLst>
              <a:ext uri="{FF2B5EF4-FFF2-40B4-BE49-F238E27FC236}">
                <a16:creationId xmlns:a16="http://schemas.microsoft.com/office/drawing/2014/main" id="{7B1DA33D-FF52-6A3E-89F3-E9FEF37487B2}"/>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23" name="TextBox 6">
            <a:extLst>
              <a:ext uri="{FF2B5EF4-FFF2-40B4-BE49-F238E27FC236}">
                <a16:creationId xmlns:a16="http://schemas.microsoft.com/office/drawing/2014/main" id="{ACBCA05E-978F-03A2-7D8C-69DB7CDFFB33}"/>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80283" y="1304925"/>
            <a:ext cx="8987516" cy="544285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0FADFB-7765-432C-8475-4BCA172CC78D}"/>
              </a:ext>
            </a:extLst>
          </p:cNvPr>
          <p:cNvSpPr/>
          <p:nvPr/>
        </p:nvSpPr>
        <p:spPr>
          <a:xfrm>
            <a:off x="80282" y="80282"/>
            <a:ext cx="8987517" cy="116341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a:xfrm>
            <a:off x="158750" y="112713"/>
            <a:ext cx="8839200" cy="104298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2"/>
          </p:nvPr>
        </p:nvSpPr>
        <p:spPr bwMode="auto">
          <a:xfrm>
            <a:off x="8650288" y="6499523"/>
            <a:ext cx="347662" cy="12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7</a:t>
            </a:r>
          </a:p>
        </p:txBody>
      </p:sp>
      <p:graphicFrame>
        <p:nvGraphicFramePr>
          <p:cNvPr id="18" name="Table 17">
            <a:extLst>
              <a:ext uri="{FF2B5EF4-FFF2-40B4-BE49-F238E27FC236}">
                <a16:creationId xmlns:a16="http://schemas.microsoft.com/office/drawing/2014/main" id="{FB7F87FE-A849-4FD6-9A7F-2C09B1BC0BD8}"/>
              </a:ext>
            </a:extLst>
          </p:cNvPr>
          <p:cNvGraphicFramePr>
            <a:graphicFrameLocks noGrp="1"/>
          </p:cNvGraphicFramePr>
          <p:nvPr>
            <p:extLst>
              <p:ext uri="{D42A27DB-BD31-4B8C-83A1-F6EECF244321}">
                <p14:modId xmlns:p14="http://schemas.microsoft.com/office/powerpoint/2010/main" val="2234016214"/>
              </p:ext>
            </p:extLst>
          </p:nvPr>
        </p:nvGraphicFramePr>
        <p:xfrm>
          <a:off x="273050" y="1395332"/>
          <a:ext cx="8623299" cy="4222161"/>
        </p:xfrm>
        <a:graphic>
          <a:graphicData uri="http://schemas.openxmlformats.org/drawingml/2006/table">
            <a:tbl>
              <a:tblPr/>
              <a:tblGrid>
                <a:gridCol w="387270">
                  <a:extLst>
                    <a:ext uri="{9D8B030D-6E8A-4147-A177-3AD203B41FA5}">
                      <a16:colId xmlns:a16="http://schemas.microsoft.com/office/drawing/2014/main" val="20000"/>
                    </a:ext>
                  </a:extLst>
                </a:gridCol>
                <a:gridCol w="347932">
                  <a:extLst>
                    <a:ext uri="{9D8B030D-6E8A-4147-A177-3AD203B41FA5}">
                      <a16:colId xmlns:a16="http://schemas.microsoft.com/office/drawing/2014/main" val="20001"/>
                    </a:ext>
                  </a:extLst>
                </a:gridCol>
                <a:gridCol w="536275">
                  <a:extLst>
                    <a:ext uri="{9D8B030D-6E8A-4147-A177-3AD203B41FA5}">
                      <a16:colId xmlns:a16="http://schemas.microsoft.com/office/drawing/2014/main" val="20002"/>
                    </a:ext>
                  </a:extLst>
                </a:gridCol>
                <a:gridCol w="517324">
                  <a:extLst>
                    <a:ext uri="{9D8B030D-6E8A-4147-A177-3AD203B41FA5}">
                      <a16:colId xmlns:a16="http://schemas.microsoft.com/office/drawing/2014/main" val="20003"/>
                    </a:ext>
                  </a:extLst>
                </a:gridCol>
                <a:gridCol w="1369578">
                  <a:extLst>
                    <a:ext uri="{9D8B030D-6E8A-4147-A177-3AD203B41FA5}">
                      <a16:colId xmlns:a16="http://schemas.microsoft.com/office/drawing/2014/main" val="20004"/>
                    </a:ext>
                  </a:extLst>
                </a:gridCol>
                <a:gridCol w="312672">
                  <a:extLst>
                    <a:ext uri="{9D8B030D-6E8A-4147-A177-3AD203B41FA5}">
                      <a16:colId xmlns:a16="http://schemas.microsoft.com/office/drawing/2014/main" val="20005"/>
                    </a:ext>
                  </a:extLst>
                </a:gridCol>
                <a:gridCol w="363189">
                  <a:extLst>
                    <a:ext uri="{9D8B030D-6E8A-4147-A177-3AD203B41FA5}">
                      <a16:colId xmlns:a16="http://schemas.microsoft.com/office/drawing/2014/main" val="20006"/>
                    </a:ext>
                  </a:extLst>
                </a:gridCol>
                <a:gridCol w="255876">
                  <a:extLst>
                    <a:ext uri="{9D8B030D-6E8A-4147-A177-3AD203B41FA5}">
                      <a16:colId xmlns:a16="http://schemas.microsoft.com/office/drawing/2014/main" val="20007"/>
                    </a:ext>
                  </a:extLst>
                </a:gridCol>
                <a:gridCol w="351839">
                  <a:extLst>
                    <a:ext uri="{9D8B030D-6E8A-4147-A177-3AD203B41FA5}">
                      <a16:colId xmlns:a16="http://schemas.microsoft.com/office/drawing/2014/main" val="20008"/>
                    </a:ext>
                  </a:extLst>
                </a:gridCol>
                <a:gridCol w="412608">
                  <a:extLst>
                    <a:ext uri="{9D8B030D-6E8A-4147-A177-3AD203B41FA5}">
                      <a16:colId xmlns:a16="http://schemas.microsoft.com/office/drawing/2014/main" val="20009"/>
                    </a:ext>
                  </a:extLst>
                </a:gridCol>
                <a:gridCol w="421698">
                  <a:extLst>
                    <a:ext uri="{9D8B030D-6E8A-4147-A177-3AD203B41FA5}">
                      <a16:colId xmlns:a16="http://schemas.microsoft.com/office/drawing/2014/main" val="20010"/>
                    </a:ext>
                  </a:extLst>
                </a:gridCol>
                <a:gridCol w="304399">
                  <a:extLst>
                    <a:ext uri="{9D8B030D-6E8A-4147-A177-3AD203B41FA5}">
                      <a16:colId xmlns:a16="http://schemas.microsoft.com/office/drawing/2014/main" val="20011"/>
                    </a:ext>
                  </a:extLst>
                </a:gridCol>
                <a:gridCol w="266770">
                  <a:extLst>
                    <a:ext uri="{9D8B030D-6E8A-4147-A177-3AD203B41FA5}">
                      <a16:colId xmlns:a16="http://schemas.microsoft.com/office/drawing/2014/main" val="20012"/>
                    </a:ext>
                  </a:extLst>
                </a:gridCol>
                <a:gridCol w="351839">
                  <a:extLst>
                    <a:ext uri="{9D8B030D-6E8A-4147-A177-3AD203B41FA5}">
                      <a16:colId xmlns:a16="http://schemas.microsoft.com/office/drawing/2014/main" val="20013"/>
                    </a:ext>
                  </a:extLst>
                </a:gridCol>
                <a:gridCol w="330001">
                  <a:extLst>
                    <a:ext uri="{9D8B030D-6E8A-4147-A177-3AD203B41FA5}">
                      <a16:colId xmlns:a16="http://schemas.microsoft.com/office/drawing/2014/main" val="20014"/>
                    </a:ext>
                  </a:extLst>
                </a:gridCol>
                <a:gridCol w="317795">
                  <a:extLst>
                    <a:ext uri="{9D8B030D-6E8A-4147-A177-3AD203B41FA5}">
                      <a16:colId xmlns:a16="http://schemas.microsoft.com/office/drawing/2014/main" val="20015"/>
                    </a:ext>
                  </a:extLst>
                </a:gridCol>
                <a:gridCol w="363189">
                  <a:extLst>
                    <a:ext uri="{9D8B030D-6E8A-4147-A177-3AD203B41FA5}">
                      <a16:colId xmlns:a16="http://schemas.microsoft.com/office/drawing/2014/main" val="20016"/>
                    </a:ext>
                  </a:extLst>
                </a:gridCol>
                <a:gridCol w="331979">
                  <a:extLst>
                    <a:ext uri="{9D8B030D-6E8A-4147-A177-3AD203B41FA5}">
                      <a16:colId xmlns:a16="http://schemas.microsoft.com/office/drawing/2014/main" val="20017"/>
                    </a:ext>
                  </a:extLst>
                </a:gridCol>
                <a:gridCol w="465338">
                  <a:extLst>
                    <a:ext uri="{9D8B030D-6E8A-4147-A177-3AD203B41FA5}">
                      <a16:colId xmlns:a16="http://schemas.microsoft.com/office/drawing/2014/main" val="20018"/>
                    </a:ext>
                  </a:extLst>
                </a:gridCol>
                <a:gridCol w="615728">
                  <a:extLst>
                    <a:ext uri="{9D8B030D-6E8A-4147-A177-3AD203B41FA5}">
                      <a16:colId xmlns:a16="http://schemas.microsoft.com/office/drawing/2014/main" val="20019"/>
                    </a:ext>
                  </a:extLst>
                </a:gridCol>
              </a:tblGrid>
              <a:tr h="248062">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Removals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123491">
                <a:tc gridSpan="20">
                  <a:txBody>
                    <a:bodyPr/>
                    <a:lstStyle/>
                    <a:p>
                      <a:pPr algn="ctr" rtl="0" fontAlgn="b"/>
                      <a:r>
                        <a:rPr lang="en-US" sz="800" b="1" i="0" u="none" strike="noStrike" kern="1200" dirty="0">
                          <a:solidFill>
                            <a:srgbClr val="333333"/>
                          </a:solidFill>
                          <a:effectLst/>
                          <a:latin typeface="Century Gothic"/>
                          <a:ea typeface="+mn-ea"/>
                          <a:cs typeface="+mn-cs"/>
                        </a:rPr>
                        <a:t>2021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extLst>
                  <a:ext uri="{0D108BD9-81ED-4DB2-BD59-A6C34878D82A}">
                    <a16:rowId xmlns:a16="http://schemas.microsoft.com/office/drawing/2014/main" val="3717579950"/>
                  </a:ext>
                </a:extLst>
              </a:tr>
              <a:tr h="216258">
                <a:tc>
                  <a:txBody>
                    <a:bodyPr/>
                    <a:lstStyle/>
                    <a:p>
                      <a:pPr algn="ctr" rtl="0" fontAlgn="b"/>
                      <a:r>
                        <a:rPr lang="en-US" sz="500" b="0" i="0" u="none" strike="noStrike" kern="1200" dirty="0">
                          <a:solidFill>
                            <a:srgbClr val="333333"/>
                          </a:solidFill>
                          <a:effectLst/>
                          <a:latin typeface="Century Gothic"/>
                          <a:ea typeface="+mn-ea"/>
                          <a:cs typeface="+mn-cs"/>
                        </a:rPr>
                        <a:t>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0378433-002-EA/66; 0396442-01-SFRG/66 South Walton Commerce Park Phase 2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76.61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28.73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16.68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3.32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45.41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31.2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40.66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11.65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3.0 UMAM</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2"/>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RGP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0382019-002-EA/03; SAJ-2014-03115 Breakfast Point Phase 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4.09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0.10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16.56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9.88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20.65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63.39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9.71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33.80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5.33 UMAM</a:t>
                      </a:r>
                    </a:p>
                    <a:p>
                      <a:pPr algn="ctr" rtl="0" fontAlgn="b"/>
                      <a:r>
                        <a:rPr lang="en-US" sz="500" b="0" i="0" u="none" strike="noStrike" kern="1200" dirty="0">
                          <a:solidFill>
                            <a:srgbClr val="333333"/>
                          </a:solidFill>
                          <a:effectLst/>
                          <a:latin typeface="Century Gothic"/>
                          <a:ea typeface="+mn-ea"/>
                          <a:cs typeface="+mn-cs"/>
                        </a:rPr>
                        <a:t>6.51 WRAP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3"/>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Devil’s Swamp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0398702-001-EA/66; 0398702-002-SFRG/66 Walton DSAP Residential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25.31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5.37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5.37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5.37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19.94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21.48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 3.49</a:t>
                      </a:r>
                    </a:p>
                    <a:p>
                      <a:pPr algn="ctr" rtl="0" fontAlgn="b"/>
                      <a:r>
                        <a:rPr lang="en-US" sz="500" b="0" i="0" u="none" strike="noStrike" kern="1200" dirty="0">
                          <a:solidFill>
                            <a:srgbClr val="333333"/>
                          </a:solidFill>
                          <a:effectLst/>
                          <a:latin typeface="Century Gothic"/>
                          <a:ea typeface="+mn-ea"/>
                          <a:cs typeface="+mn-cs"/>
                        </a:rPr>
                        <a:t>UMAM 2.85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4"/>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SWWB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0393890-001-EA/03; 0396477-001-SFRG/03 Ward Creek Phase 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3.03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56.51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10.73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59.54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59.46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48.81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13.58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 6.97</a:t>
                      </a:r>
                    </a:p>
                    <a:p>
                      <a:pPr algn="ctr" rtl="0" fontAlgn="b"/>
                      <a:r>
                        <a:rPr lang="en-US" sz="500" b="0" i="0" u="none" strike="noStrike" kern="1200" dirty="0">
                          <a:solidFill>
                            <a:srgbClr val="333333"/>
                          </a:solidFill>
                          <a:effectLst/>
                          <a:latin typeface="Century Gothic"/>
                          <a:ea typeface="+mn-ea"/>
                          <a:cs typeface="+mn-cs"/>
                        </a:rPr>
                        <a:t>UMAM 5.69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5"/>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Peach Creek</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0377211-002-EA/66; 0377211-003-SFRG Walton DSAP Roadway</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1.68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2.23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6.23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6.72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1.28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 1.48</a:t>
                      </a:r>
                    </a:p>
                    <a:p>
                      <a:pPr algn="ctr" rtl="0" fontAlgn="b"/>
                      <a:r>
                        <a:rPr lang="en-US" sz="500" b="0" i="0" u="none" strike="noStrike" kern="1200" dirty="0">
                          <a:solidFill>
                            <a:srgbClr val="333333"/>
                          </a:solidFill>
                          <a:effectLst/>
                          <a:latin typeface="Century Gothic"/>
                          <a:ea typeface="+mn-ea"/>
                          <a:cs typeface="+mn-cs"/>
                        </a:rPr>
                        <a:t>UMAM 1.26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6"/>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 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 Lake Powell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LPF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0221322-057-EA/66; 0221322-058-SFRG/66 Origins Phase 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54.11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16.87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0.76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17.25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36.13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16.72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10.87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 0.70</a:t>
                      </a:r>
                    </a:p>
                    <a:p>
                      <a:pPr algn="ctr" rtl="0" fontAlgn="b"/>
                      <a:r>
                        <a:rPr lang="en-US" sz="500" b="0" i="0" u="none" strike="noStrike" kern="1200" dirty="0">
                          <a:solidFill>
                            <a:srgbClr val="333333"/>
                          </a:solidFill>
                          <a:effectLst/>
                          <a:latin typeface="Century Gothic"/>
                          <a:ea typeface="+mn-ea"/>
                          <a:cs typeface="+mn-cs"/>
                        </a:rPr>
                        <a:t>UMAM 0.70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10007"/>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0407352-001-EA/03; 0407352-002-SFRP/03 Breakfast Point East Phase 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90.69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9.40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0.15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35.14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6.14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+4.44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44.54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46.15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38.22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111.22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 4.13</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3.38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extLst>
                  <a:ext uri="{0D108BD9-81ED-4DB2-BD59-A6C34878D82A}">
                    <a16:rowId xmlns:a16="http://schemas.microsoft.com/office/drawing/2014/main" val="3028423202"/>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Lake Powell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ELPIF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chemeClr val="tx2"/>
                          </a:solidFill>
                          <a:effectLst/>
                          <a:latin typeface="Century Gothic" panose="020B0502020202020204" pitchFamily="34" charset="0"/>
                        </a:rPr>
                        <a:t>0221322-067-EA/66; 0221322-068-SFRP/66  Origins Phase 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57.4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0.97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3.34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54.06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1.38*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11.53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0.25 UMAM 0.31 WRAP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93006073"/>
                  </a:ext>
                </a:extLst>
              </a:tr>
              <a:tr h="127675">
                <a:tc gridSpan="20">
                  <a:txBody>
                    <a:bodyPr/>
                    <a:lstStyle/>
                    <a:p>
                      <a:pPr algn="ctr" rtl="0" fontAlgn="b"/>
                      <a:r>
                        <a:rPr lang="en-US" sz="800" b="1" i="0" u="none" strike="noStrike" kern="1200" dirty="0">
                          <a:solidFill>
                            <a:srgbClr val="333333"/>
                          </a:solidFill>
                          <a:effectLst/>
                          <a:latin typeface="Century Gothic"/>
                          <a:ea typeface="+mn-ea"/>
                          <a:cs typeface="+mn-cs"/>
                        </a:rPr>
                        <a:t>2022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tc hMerge="1">
                  <a:txBody>
                    <a:bodyPr/>
                    <a:lstStyle/>
                    <a:p>
                      <a:pPr algn="ctr" rtl="0" fontAlgn="b"/>
                      <a:endParaRPr lang="en-US" sz="500" b="0" i="0" u="none" strike="noStrike" kern="1200" dirty="0">
                        <a:solidFill>
                          <a:srgbClr val="333333"/>
                        </a:solidFill>
                        <a:effectLst/>
                        <a:latin typeface="Century Gothic"/>
                        <a:ea typeface="+mn-ea"/>
                        <a:cs typeface="+mn-cs"/>
                      </a:endParaRP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D5DE"/>
                    </a:solidFill>
                  </a:tcPr>
                </a:tc>
                <a:extLst>
                  <a:ext uri="{0D108BD9-81ED-4DB2-BD59-A6C34878D82A}">
                    <a16:rowId xmlns:a16="http://schemas.microsoft.com/office/drawing/2014/main" val="1006027853"/>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49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0382019-007-EA/03; 0382019-008-SFRP/03 </a:t>
                      </a:r>
                    </a:p>
                    <a:p>
                      <a:pPr algn="ctr" rtl="0" fontAlgn="b"/>
                      <a:r>
                        <a:rPr lang="en-US" sz="500" b="0" i="0" u="none" strike="noStrike" kern="1200" dirty="0">
                          <a:solidFill>
                            <a:srgbClr val="333333"/>
                          </a:solidFill>
                          <a:effectLst/>
                          <a:latin typeface="Century Gothic"/>
                          <a:ea typeface="+mn-ea"/>
                          <a:cs typeface="+mn-cs"/>
                        </a:rPr>
                        <a:t>Breakfast Point East Phase 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42.64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4.24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35.54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14.10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52.29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2.76</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2.25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301156008"/>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50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ABBBF</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0409501-001-EA/03; 0409501-002-SFRP/03</a:t>
                      </a:r>
                    </a:p>
                    <a:p>
                      <a:pPr algn="ctr" rtl="0" fontAlgn="b"/>
                      <a:r>
                        <a:rPr lang="en-US" sz="500" b="0" i="0" u="none" strike="noStrike" kern="1200" dirty="0">
                          <a:solidFill>
                            <a:srgbClr val="333333"/>
                          </a:solidFill>
                          <a:effectLst/>
                          <a:latin typeface="Century Gothic"/>
                          <a:ea typeface="+mn-ea"/>
                          <a:cs typeface="+mn-cs"/>
                        </a:rPr>
                        <a:t>Moylan Road Extension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12.84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0.53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2.77</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2.38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3.3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9.52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15.75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1.58</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1.29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844229263"/>
                  </a:ext>
                </a:extLst>
              </a:tr>
              <a:tr h="318971">
                <a:tc>
                  <a:txBody>
                    <a:bodyPr/>
                    <a:lstStyle/>
                    <a:p>
                      <a:pPr algn="ctr" rtl="0" fontAlgn="b"/>
                      <a:r>
                        <a:rPr lang="en-US" sz="500" b="0" i="0" u="none" strike="noStrike" kern="1200" dirty="0">
                          <a:solidFill>
                            <a:srgbClr val="333333"/>
                          </a:solidFill>
                          <a:effectLst/>
                          <a:latin typeface="Century Gothic"/>
                          <a:ea typeface="+mn-ea"/>
                          <a:cs typeface="+mn-cs"/>
                        </a:rPr>
                        <a:t>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IWWB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0393890-002-EA/03; 0393890-003-SFRP/03</a:t>
                      </a:r>
                    </a:p>
                    <a:p>
                      <a:pPr algn="ctr" rtl="0" fontAlgn="b"/>
                      <a:r>
                        <a:rPr lang="en-US" sz="500" b="0" i="0" u="none" strike="noStrike" kern="1200" dirty="0">
                          <a:solidFill>
                            <a:srgbClr val="333333"/>
                          </a:solidFill>
                          <a:effectLst/>
                          <a:latin typeface="Century Gothic"/>
                          <a:ea typeface="+mn-ea"/>
                          <a:cs typeface="+mn-cs"/>
                        </a:rPr>
                        <a:t>Ward Creek Phase 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114.93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8.6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47.54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9.59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-0.41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56.14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58.79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46.55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13.11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6.23</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5.08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333333"/>
                          </a:solidFill>
                          <a:effectLst/>
                          <a:uLnTx/>
                          <a:uFillTx/>
                          <a:latin typeface="Century Gothic"/>
                          <a:ea typeface="+mn-ea"/>
                          <a:cs typeface="+mn-cs"/>
                        </a:rPr>
                        <a:t>CE Recorded</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extLst>
                  <a:ext uri="{0D108BD9-81ED-4DB2-BD59-A6C34878D82A}">
                    <a16:rowId xmlns:a16="http://schemas.microsoft.com/office/drawing/2014/main" val="4158814835"/>
                  </a:ext>
                </a:extLst>
              </a:tr>
              <a:tr h="299355">
                <a:tc>
                  <a:txBody>
                    <a:bodyPr/>
                    <a:lstStyle/>
                    <a:p>
                      <a:pPr algn="ctr" rtl="0" fontAlgn="b"/>
                      <a:r>
                        <a:rPr lang="en-US" sz="500" b="0" i="0" u="none" strike="noStrike" kern="1200" dirty="0">
                          <a:solidFill>
                            <a:srgbClr val="333333"/>
                          </a:solidFill>
                          <a:effectLst/>
                          <a:latin typeface="Century Gothic"/>
                          <a:ea typeface="+mn-ea"/>
                          <a:cs typeface="+mn-cs"/>
                        </a:rPr>
                        <a:t>52</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EMA/404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Breakfast Point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IWWB</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0393890-004-EA/03; 0393890-005-SFRP/03</a:t>
                      </a:r>
                    </a:p>
                    <a:p>
                      <a:pPr algn="ctr" rtl="0" fontAlgn="b"/>
                      <a:r>
                        <a:rPr lang="en-US" sz="500" b="0" i="0" u="none" strike="noStrike" kern="1200" dirty="0">
                          <a:solidFill>
                            <a:srgbClr val="333333"/>
                          </a:solidFill>
                          <a:effectLst/>
                          <a:latin typeface="Century Gothic"/>
                          <a:ea typeface="+mn-ea"/>
                          <a:cs typeface="+mn-cs"/>
                        </a:rPr>
                        <a:t>Ward Creek Phase 3 &amp; 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166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18.93</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53.68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14.51</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-0.04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72.6</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93.4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57.18</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19.75</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rtl="0" fontAlgn="b"/>
                      <a:r>
                        <a:rPr lang="en-US" sz="500" b="0" i="0" u="none" strike="noStrike" kern="1200" dirty="0">
                          <a:solidFill>
                            <a:srgbClr val="333333"/>
                          </a:solidFill>
                          <a:effectLst/>
                          <a:latin typeface="Century Gothic"/>
                          <a:ea typeface="+mn-ea"/>
                          <a:cs typeface="+mn-cs"/>
                        </a:rPr>
                        <a:t>18.94</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8C29B"/>
                    </a:solidFill>
                  </a:tcPr>
                </a:tc>
                <a:tc>
                  <a:txBody>
                    <a:bodyPr/>
                    <a:lstStyle/>
                    <a:p>
                      <a:pPr algn="ctr" rtl="0" fontAlgn="b"/>
                      <a:r>
                        <a:rPr lang="en-US" sz="500" b="0" i="0" u="none" strike="noStrike" kern="1200" dirty="0">
                          <a:solidFill>
                            <a:srgbClr val="333333"/>
                          </a:solidFill>
                          <a:effectLst/>
                          <a:latin typeface="Century Gothic"/>
                          <a:ea typeface="+mn-ea"/>
                          <a:cs typeface="+mn-cs"/>
                        </a:rPr>
                        <a:t>WRAP</a:t>
                      </a:r>
                    </a:p>
                    <a:p>
                      <a:pPr algn="ctr" rtl="0" fontAlgn="b"/>
                      <a:r>
                        <a:rPr lang="en-US" sz="500" b="0" i="0" u="none" strike="noStrike" kern="1200" dirty="0">
                          <a:solidFill>
                            <a:srgbClr val="333333"/>
                          </a:solidFill>
                          <a:effectLst/>
                          <a:latin typeface="Century Gothic"/>
                          <a:ea typeface="+mn-ea"/>
                          <a:cs typeface="+mn-cs"/>
                        </a:rPr>
                        <a:t>9.43</a:t>
                      </a:r>
                    </a:p>
                    <a:p>
                      <a:pPr algn="ctr" rtl="0" fontAlgn="b"/>
                      <a:r>
                        <a:rPr lang="en-US" sz="500" b="0" i="0" u="none" strike="noStrike" kern="1200" dirty="0">
                          <a:solidFill>
                            <a:srgbClr val="333333"/>
                          </a:solidFill>
                          <a:effectLst/>
                          <a:latin typeface="Century Gothic"/>
                          <a:ea typeface="+mn-ea"/>
                          <a:cs typeface="+mn-cs"/>
                        </a:rPr>
                        <a:t>UMAM</a:t>
                      </a:r>
                    </a:p>
                    <a:p>
                      <a:pPr algn="ctr" rtl="0" fontAlgn="b"/>
                      <a:r>
                        <a:rPr lang="en-US" sz="500" b="0" i="0" u="none" strike="noStrike" kern="1200" dirty="0">
                          <a:solidFill>
                            <a:srgbClr val="333333"/>
                          </a:solidFill>
                          <a:effectLst/>
                          <a:latin typeface="Century Gothic"/>
                          <a:ea typeface="+mn-ea"/>
                          <a:cs typeface="+mn-cs"/>
                        </a:rPr>
                        <a:t>7.69</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0</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CE In Progress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587037875"/>
                  </a:ext>
                </a:extLst>
              </a:tr>
            </a:tbl>
          </a:graphicData>
        </a:graphic>
      </p:graphicFrame>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2" name="Table 1">
            <a:extLst>
              <a:ext uri="{FF2B5EF4-FFF2-40B4-BE49-F238E27FC236}">
                <a16:creationId xmlns:a16="http://schemas.microsoft.com/office/drawing/2014/main" id="{3D4D92B3-37C7-DA83-4DB8-72552AAD6D5A}"/>
              </a:ext>
            </a:extLst>
          </p:cNvPr>
          <p:cNvGraphicFramePr>
            <a:graphicFrameLocks noGrp="1"/>
          </p:cNvGraphicFramePr>
          <p:nvPr>
            <p:extLst>
              <p:ext uri="{D42A27DB-BD31-4B8C-83A1-F6EECF244321}">
                <p14:modId xmlns:p14="http://schemas.microsoft.com/office/powerpoint/2010/main" val="1439009915"/>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3" name="Table 2">
            <a:extLst>
              <a:ext uri="{FF2B5EF4-FFF2-40B4-BE49-F238E27FC236}">
                <a16:creationId xmlns:a16="http://schemas.microsoft.com/office/drawing/2014/main" id="{F607EA41-7F20-AA2E-9C6A-023BA8959075}"/>
              </a:ext>
            </a:extLst>
          </p:cNvPr>
          <p:cNvGraphicFramePr>
            <a:graphicFrameLocks noGrp="1"/>
          </p:cNvGraphicFramePr>
          <p:nvPr>
            <p:extLst>
              <p:ext uri="{D42A27DB-BD31-4B8C-83A1-F6EECF244321}">
                <p14:modId xmlns:p14="http://schemas.microsoft.com/office/powerpoint/2010/main" val="380259012"/>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01BCB17D-A1FA-B4D5-B4B0-12CBF0572208}"/>
              </a:ext>
            </a:extLst>
          </p:cNvPr>
          <p:cNvGraphicFramePr>
            <a:graphicFrameLocks noGrp="1"/>
          </p:cNvGraphicFramePr>
          <p:nvPr>
            <p:extLst>
              <p:ext uri="{D42A27DB-BD31-4B8C-83A1-F6EECF244321}">
                <p14:modId xmlns:p14="http://schemas.microsoft.com/office/powerpoint/2010/main" val="2692316392"/>
              </p:ext>
            </p:extLst>
          </p:nvPr>
        </p:nvGraphicFramePr>
        <p:xfrm>
          <a:off x="3660079" y="5911090"/>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5" name="Table 4">
            <a:extLst>
              <a:ext uri="{FF2B5EF4-FFF2-40B4-BE49-F238E27FC236}">
                <a16:creationId xmlns:a16="http://schemas.microsoft.com/office/drawing/2014/main" id="{681F26CD-9BBA-0610-DCCD-82A55A5E1786}"/>
              </a:ext>
            </a:extLst>
          </p:cNvPr>
          <p:cNvGraphicFramePr>
            <a:graphicFrameLocks noGrp="1"/>
          </p:cNvGraphicFramePr>
          <p:nvPr>
            <p:extLst>
              <p:ext uri="{D42A27DB-BD31-4B8C-83A1-F6EECF244321}">
                <p14:modId xmlns:p14="http://schemas.microsoft.com/office/powerpoint/2010/main" val="2777791914"/>
              </p:ext>
            </p:extLst>
          </p:nvPr>
        </p:nvGraphicFramePr>
        <p:xfrm>
          <a:off x="3658991" y="6440683"/>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6D6DA8D5-FBA1-A2D0-26D7-C76086F6BF94}"/>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D44192E5-7C2A-F996-E2C8-AF673A8204CA}"/>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7DDCC842-21C1-0825-3AA9-0F757AD39B49}"/>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ectangle 12">
            <a:extLst>
              <a:ext uri="{FF2B5EF4-FFF2-40B4-BE49-F238E27FC236}">
                <a16:creationId xmlns:a16="http://schemas.microsoft.com/office/drawing/2014/main" id="{F9B17663-A38A-F74D-874A-7FF6E83235E8}"/>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Rectangle 13">
            <a:extLst>
              <a:ext uri="{FF2B5EF4-FFF2-40B4-BE49-F238E27FC236}">
                <a16:creationId xmlns:a16="http://schemas.microsoft.com/office/drawing/2014/main" id="{1F0BA2EA-6780-24EF-6AB1-E6B2AA16D434}"/>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Rectangle 14">
            <a:extLst>
              <a:ext uri="{FF2B5EF4-FFF2-40B4-BE49-F238E27FC236}">
                <a16:creationId xmlns:a16="http://schemas.microsoft.com/office/drawing/2014/main" id="{E4FE32AE-6D55-1B17-9FA9-4E0B50E22DCF}"/>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TextBox 5">
            <a:extLst>
              <a:ext uri="{FF2B5EF4-FFF2-40B4-BE49-F238E27FC236}">
                <a16:creationId xmlns:a16="http://schemas.microsoft.com/office/drawing/2014/main" id="{8D136926-3FED-60BA-2294-47EE30043722}"/>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17" name="TextBox 1">
            <a:extLst>
              <a:ext uri="{FF2B5EF4-FFF2-40B4-BE49-F238E27FC236}">
                <a16:creationId xmlns:a16="http://schemas.microsoft.com/office/drawing/2014/main" id="{14BC334E-CAFE-8130-D108-367ABB83AAD8}"/>
              </a:ext>
            </a:extLst>
          </p:cNvPr>
          <p:cNvSpPr txBox="1">
            <a:spLocks noChangeArrowheads="1"/>
          </p:cNvSpPr>
          <p:nvPr/>
        </p:nvSpPr>
        <p:spPr bwMode="auto">
          <a:xfrm>
            <a:off x="6031895" y="6065436"/>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19" name="TextBox 5">
            <a:extLst>
              <a:ext uri="{FF2B5EF4-FFF2-40B4-BE49-F238E27FC236}">
                <a16:creationId xmlns:a16="http://schemas.microsoft.com/office/drawing/2014/main" id="{1B3CD654-FCD9-AEBD-87C7-352E3575706D}"/>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20" name="TextBox 5">
            <a:extLst>
              <a:ext uri="{FF2B5EF4-FFF2-40B4-BE49-F238E27FC236}">
                <a16:creationId xmlns:a16="http://schemas.microsoft.com/office/drawing/2014/main" id="{B9094F59-12E7-FEC1-2AD9-383D59355E6D}"/>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21" name="TextBox 5">
            <a:extLst>
              <a:ext uri="{FF2B5EF4-FFF2-40B4-BE49-F238E27FC236}">
                <a16:creationId xmlns:a16="http://schemas.microsoft.com/office/drawing/2014/main" id="{45DE9BF2-C0F3-09A5-BDE0-C50F05DF82D8}"/>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22" name="TextBox 6">
            <a:extLst>
              <a:ext uri="{FF2B5EF4-FFF2-40B4-BE49-F238E27FC236}">
                <a16:creationId xmlns:a16="http://schemas.microsoft.com/office/drawing/2014/main" id="{0EA1D4C2-2988-61F2-724A-90ECF0D66C72}"/>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sp>
        <p:nvSpPr>
          <p:cNvPr id="7" name="TextBox 6">
            <a:extLst>
              <a:ext uri="{FF2B5EF4-FFF2-40B4-BE49-F238E27FC236}">
                <a16:creationId xmlns:a16="http://schemas.microsoft.com/office/drawing/2014/main" id="{0C17B97E-3E34-8D2E-4043-460F1111853A}"/>
              </a:ext>
            </a:extLst>
          </p:cNvPr>
          <p:cNvSpPr txBox="1"/>
          <p:nvPr/>
        </p:nvSpPr>
        <p:spPr>
          <a:xfrm>
            <a:off x="273050" y="5638583"/>
            <a:ext cx="4514915" cy="184666"/>
          </a:xfrm>
          <a:prstGeom prst="rect">
            <a:avLst/>
          </a:prstGeom>
          <a:noFill/>
        </p:spPr>
        <p:txBody>
          <a:bodyPr wrap="square" rtlCol="0">
            <a:spAutoFit/>
          </a:bodyPr>
          <a:lstStyle/>
          <a:p>
            <a:r>
              <a:rPr lang="en-US" sz="600" dirty="0"/>
              <a:t>*For Origins Phase 8, 0.38 acres preserved in another project site within the ELPIF Sub-basin</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C1C65A-870D-4094-A98E-F5095D28F06C}"/>
              </a:ext>
            </a:extLst>
          </p:cNvPr>
          <p:cNvSpPr/>
          <p:nvPr/>
        </p:nvSpPr>
        <p:spPr>
          <a:xfrm>
            <a:off x="76200" y="1304924"/>
            <a:ext cx="8991599" cy="547380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0FADFB-7765-432C-8475-4BCA172CC78D}"/>
              </a:ext>
            </a:extLst>
          </p:cNvPr>
          <p:cNvSpPr/>
          <p:nvPr/>
        </p:nvSpPr>
        <p:spPr>
          <a:xfrm>
            <a:off x="80283" y="79272"/>
            <a:ext cx="9027203" cy="11753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9" name="Rectangle 4384">
            <a:extLst>
              <a:ext uri="{FF2B5EF4-FFF2-40B4-BE49-F238E27FC236}">
                <a16:creationId xmlns:a16="http://schemas.microsoft.com/office/drawing/2014/main" id="{904776DD-AFBE-42CF-A3EF-11D926354203}"/>
              </a:ext>
            </a:extLst>
          </p:cNvPr>
          <p:cNvSpPr>
            <a:spLocks noGrp="1" noChangeArrowheads="1"/>
          </p:cNvSpPr>
          <p:nvPr>
            <p:ph type="title"/>
          </p:nvPr>
        </p:nvSpPr>
        <p:spPr>
          <a:xfrm>
            <a:off x="152400" y="134962"/>
            <a:ext cx="8839200" cy="1042987"/>
          </a:xfrm>
        </p:spPr>
        <p:txBody>
          <a:bodyPr/>
          <a:lstStyle/>
          <a:p>
            <a:pPr algn="r" eaLnBrk="1" hangingPunct="1"/>
            <a:r>
              <a:rPr lang="en-US" altLang="en-US" sz="2400" dirty="0">
                <a:ln>
                  <a:noFill/>
                </a:ln>
                <a:latin typeface="Times New Roman" panose="02020603050405020304" pitchFamily="18" charset="0"/>
                <a:cs typeface="Times New Roman" panose="02020603050405020304" pitchFamily="18" charset="0"/>
              </a:rPr>
              <a:t>2024 Project Ledger</a:t>
            </a:r>
          </a:p>
        </p:txBody>
      </p:sp>
      <p:sp>
        <p:nvSpPr>
          <p:cNvPr id="50180" name="Slide Number Placeholder 3">
            <a:extLst>
              <a:ext uri="{FF2B5EF4-FFF2-40B4-BE49-F238E27FC236}">
                <a16:creationId xmlns:a16="http://schemas.microsoft.com/office/drawing/2014/main" id="{C2E3D1D4-36E8-4FF0-A71B-1E0B38DC6D45}"/>
              </a:ext>
            </a:extLst>
          </p:cNvPr>
          <p:cNvSpPr>
            <a:spLocks noGrp="1"/>
          </p:cNvSpPr>
          <p:nvPr>
            <p:ph type="sldNum" sz="quarter" idx="12"/>
          </p:nvPr>
        </p:nvSpPr>
        <p:spPr bwMode="auto">
          <a:xfrm>
            <a:off x="8682102" y="6566341"/>
            <a:ext cx="361051" cy="14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spcBef>
                <a:spcPct val="0"/>
              </a:spcBef>
              <a:spcAft>
                <a:spcPct val="0"/>
              </a:spcAft>
              <a:buClrTx/>
              <a:buSzTx/>
              <a:buFontTx/>
              <a:buNone/>
            </a:pPr>
            <a:r>
              <a:rPr lang="en-US" altLang="en-US" sz="800" dirty="0">
                <a:solidFill>
                  <a:srgbClr val="5F5F5F"/>
                </a:solidFill>
                <a:latin typeface="Arial" panose="020B0604020202020204" pitchFamily="34" charset="0"/>
              </a:rPr>
              <a:t>8</a:t>
            </a:r>
          </a:p>
        </p:txBody>
      </p:sp>
      <p:graphicFrame>
        <p:nvGraphicFramePr>
          <p:cNvPr id="18" name="Table 17">
            <a:extLst>
              <a:ext uri="{FF2B5EF4-FFF2-40B4-BE49-F238E27FC236}">
                <a16:creationId xmlns:a16="http://schemas.microsoft.com/office/drawing/2014/main" id="{FB7F87FE-A849-4FD6-9A7F-2C09B1BC0BD8}"/>
              </a:ext>
            </a:extLst>
          </p:cNvPr>
          <p:cNvGraphicFramePr>
            <a:graphicFrameLocks noGrp="1"/>
          </p:cNvGraphicFramePr>
          <p:nvPr>
            <p:extLst>
              <p:ext uri="{D42A27DB-BD31-4B8C-83A1-F6EECF244321}">
                <p14:modId xmlns:p14="http://schemas.microsoft.com/office/powerpoint/2010/main" val="4264292580"/>
              </p:ext>
            </p:extLst>
          </p:nvPr>
        </p:nvGraphicFramePr>
        <p:xfrm>
          <a:off x="189706" y="1421581"/>
          <a:ext cx="8742659" cy="3892920"/>
        </p:xfrm>
        <a:graphic>
          <a:graphicData uri="http://schemas.openxmlformats.org/drawingml/2006/table">
            <a:tbl>
              <a:tblPr/>
              <a:tblGrid>
                <a:gridCol w="331500">
                  <a:extLst>
                    <a:ext uri="{9D8B030D-6E8A-4147-A177-3AD203B41FA5}">
                      <a16:colId xmlns:a16="http://schemas.microsoft.com/office/drawing/2014/main" val="20000"/>
                    </a:ext>
                  </a:extLst>
                </a:gridCol>
                <a:gridCol w="488089">
                  <a:extLst>
                    <a:ext uri="{9D8B030D-6E8A-4147-A177-3AD203B41FA5}">
                      <a16:colId xmlns:a16="http://schemas.microsoft.com/office/drawing/2014/main" val="20001"/>
                    </a:ext>
                  </a:extLst>
                </a:gridCol>
                <a:gridCol w="444016">
                  <a:extLst>
                    <a:ext uri="{9D8B030D-6E8A-4147-A177-3AD203B41FA5}">
                      <a16:colId xmlns:a16="http://schemas.microsoft.com/office/drawing/2014/main" val="20002"/>
                    </a:ext>
                  </a:extLst>
                </a:gridCol>
                <a:gridCol w="557955">
                  <a:extLst>
                    <a:ext uri="{9D8B030D-6E8A-4147-A177-3AD203B41FA5}">
                      <a16:colId xmlns:a16="http://schemas.microsoft.com/office/drawing/2014/main" val="20003"/>
                    </a:ext>
                  </a:extLst>
                </a:gridCol>
                <a:gridCol w="1639854">
                  <a:extLst>
                    <a:ext uri="{9D8B030D-6E8A-4147-A177-3AD203B41FA5}">
                      <a16:colId xmlns:a16="http://schemas.microsoft.com/office/drawing/2014/main" val="20004"/>
                    </a:ext>
                  </a:extLst>
                </a:gridCol>
                <a:gridCol w="402556">
                  <a:extLst>
                    <a:ext uri="{9D8B030D-6E8A-4147-A177-3AD203B41FA5}">
                      <a16:colId xmlns:a16="http://schemas.microsoft.com/office/drawing/2014/main" val="20005"/>
                    </a:ext>
                  </a:extLst>
                </a:gridCol>
                <a:gridCol w="343474">
                  <a:extLst>
                    <a:ext uri="{9D8B030D-6E8A-4147-A177-3AD203B41FA5}">
                      <a16:colId xmlns:a16="http://schemas.microsoft.com/office/drawing/2014/main" val="20006"/>
                    </a:ext>
                  </a:extLst>
                </a:gridCol>
                <a:gridCol w="257477">
                  <a:extLst>
                    <a:ext uri="{9D8B030D-6E8A-4147-A177-3AD203B41FA5}">
                      <a16:colId xmlns:a16="http://schemas.microsoft.com/office/drawing/2014/main" val="20007"/>
                    </a:ext>
                  </a:extLst>
                </a:gridCol>
                <a:gridCol w="332740">
                  <a:extLst>
                    <a:ext uri="{9D8B030D-6E8A-4147-A177-3AD203B41FA5}">
                      <a16:colId xmlns:a16="http://schemas.microsoft.com/office/drawing/2014/main" val="20008"/>
                    </a:ext>
                  </a:extLst>
                </a:gridCol>
                <a:gridCol w="390211">
                  <a:extLst>
                    <a:ext uri="{9D8B030D-6E8A-4147-A177-3AD203B41FA5}">
                      <a16:colId xmlns:a16="http://schemas.microsoft.com/office/drawing/2014/main" val="20009"/>
                    </a:ext>
                  </a:extLst>
                </a:gridCol>
                <a:gridCol w="398807">
                  <a:extLst>
                    <a:ext uri="{9D8B030D-6E8A-4147-A177-3AD203B41FA5}">
                      <a16:colId xmlns:a16="http://schemas.microsoft.com/office/drawing/2014/main" val="20010"/>
                    </a:ext>
                  </a:extLst>
                </a:gridCol>
                <a:gridCol w="287876">
                  <a:extLst>
                    <a:ext uri="{9D8B030D-6E8A-4147-A177-3AD203B41FA5}">
                      <a16:colId xmlns:a16="http://schemas.microsoft.com/office/drawing/2014/main" val="20011"/>
                    </a:ext>
                  </a:extLst>
                </a:gridCol>
                <a:gridCol w="391460">
                  <a:extLst>
                    <a:ext uri="{9D8B030D-6E8A-4147-A177-3AD203B41FA5}">
                      <a16:colId xmlns:a16="http://schemas.microsoft.com/office/drawing/2014/main" val="20012"/>
                    </a:ext>
                  </a:extLst>
                </a:gridCol>
                <a:gridCol w="297129">
                  <a:extLst>
                    <a:ext uri="{9D8B030D-6E8A-4147-A177-3AD203B41FA5}">
                      <a16:colId xmlns:a16="http://schemas.microsoft.com/office/drawing/2014/main" val="20013"/>
                    </a:ext>
                  </a:extLst>
                </a:gridCol>
                <a:gridCol w="383392">
                  <a:extLst>
                    <a:ext uri="{9D8B030D-6E8A-4147-A177-3AD203B41FA5}">
                      <a16:colId xmlns:a16="http://schemas.microsoft.com/office/drawing/2014/main" val="20014"/>
                    </a:ext>
                  </a:extLst>
                </a:gridCol>
                <a:gridCol w="250091">
                  <a:extLst>
                    <a:ext uri="{9D8B030D-6E8A-4147-A177-3AD203B41FA5}">
                      <a16:colId xmlns:a16="http://schemas.microsoft.com/office/drawing/2014/main" val="20015"/>
                    </a:ext>
                  </a:extLst>
                </a:gridCol>
                <a:gridCol w="334581">
                  <a:extLst>
                    <a:ext uri="{9D8B030D-6E8A-4147-A177-3AD203B41FA5}">
                      <a16:colId xmlns:a16="http://schemas.microsoft.com/office/drawing/2014/main" val="20016"/>
                    </a:ext>
                  </a:extLst>
                </a:gridCol>
                <a:gridCol w="300422">
                  <a:extLst>
                    <a:ext uri="{9D8B030D-6E8A-4147-A177-3AD203B41FA5}">
                      <a16:colId xmlns:a16="http://schemas.microsoft.com/office/drawing/2014/main" val="20017"/>
                    </a:ext>
                  </a:extLst>
                </a:gridCol>
                <a:gridCol w="338096">
                  <a:extLst>
                    <a:ext uri="{9D8B030D-6E8A-4147-A177-3AD203B41FA5}">
                      <a16:colId xmlns:a16="http://schemas.microsoft.com/office/drawing/2014/main" val="20018"/>
                    </a:ext>
                  </a:extLst>
                </a:gridCol>
                <a:gridCol w="572933">
                  <a:extLst>
                    <a:ext uri="{9D8B030D-6E8A-4147-A177-3AD203B41FA5}">
                      <a16:colId xmlns:a16="http://schemas.microsoft.com/office/drawing/2014/main" val="20019"/>
                    </a:ext>
                  </a:extLst>
                </a:gridCol>
              </a:tblGrid>
              <a:tr h="292501">
                <a:tc>
                  <a:txBody>
                    <a:bodyPr/>
                    <a:lstStyle/>
                    <a:p>
                      <a:pPr algn="ctr" rtl="0" fontAlgn="b"/>
                      <a:r>
                        <a:rPr lang="en-US" sz="500" b="0" i="0" u="none" strike="noStrike" kern="1200" dirty="0">
                          <a:solidFill>
                            <a:srgbClr val="333333"/>
                          </a:solidFill>
                          <a:effectLst/>
                          <a:latin typeface="Century Gothic"/>
                          <a:ea typeface="+mn-ea"/>
                          <a:cs typeface="+mn-cs"/>
                        </a:rPr>
                        <a:t>Number</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Type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Permitting 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Subbasin</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Project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Tot </a:t>
                      </a:r>
                      <a:r>
                        <a:rPr lang="en-US" sz="500" b="0" i="0" u="none" strike="noStrike" kern="1200" dirty="0" err="1">
                          <a:solidFill>
                            <a:srgbClr val="333333"/>
                          </a:solidFill>
                          <a:effectLst/>
                          <a:latin typeface="Century Gothic"/>
                          <a:ea typeface="+mn-ea"/>
                          <a:cs typeface="+mn-cs"/>
                        </a:rPr>
                        <a:t>Prj</a:t>
                      </a:r>
                      <a:r>
                        <a:rPr lang="en-US" sz="500" b="0" i="0" u="none" strike="noStrike" kern="1200" dirty="0">
                          <a:solidFill>
                            <a:srgbClr val="333333"/>
                          </a:solidFill>
                          <a:effectLst/>
                          <a:latin typeface="Century Gothic"/>
                          <a:ea typeface="+mn-ea"/>
                          <a:cs typeface="+mn-cs"/>
                        </a:rPr>
                        <a:t> Ac</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HQ IMP</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Alt  IMP </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Under 20 % Alt Remaining</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WTL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UPL</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Onsite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Offsite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MIT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CU CE</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CR MIT</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Rd Removals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0" fontAlgn="b"/>
                      <a:r>
                        <a:rPr lang="en-US" sz="500" b="0" i="0" u="none" strike="noStrike" kern="1200" dirty="0">
                          <a:solidFill>
                            <a:srgbClr val="333333"/>
                          </a:solidFill>
                          <a:effectLst/>
                          <a:latin typeface="Century Gothic"/>
                          <a:ea typeface="+mn-ea"/>
                          <a:cs typeface="+mn-cs"/>
                        </a:rPr>
                        <a:t>Status</a:t>
                      </a:r>
                    </a:p>
                  </a:txBody>
                  <a:tcPr marL="6501" marR="6501" marT="649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309273">
                <a:tc>
                  <a:txBody>
                    <a:bodyPr/>
                    <a:lstStyle/>
                    <a:p>
                      <a:pPr algn="ctr" fontAlgn="b"/>
                      <a:r>
                        <a:rPr lang="en-US" sz="500" b="0" i="0" u="none" strike="noStrike" dirty="0">
                          <a:solidFill>
                            <a:srgbClr val="000000"/>
                          </a:solidFill>
                          <a:effectLst/>
                          <a:latin typeface="Century Gothic" panose="020B0502020202020204" pitchFamily="34" charset="0"/>
                        </a:rPr>
                        <a:t>53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BPMB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IWWB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0393890-007-EA/03; 0393890-008-SFRP/03; 03093890-009-EM/03; 0393890-010-SM-03  Ward Creek Phase 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121.8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44.6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45.01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76.79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34.61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7.5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n/a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13.89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WRAP 6.76 UMAM 5.51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343163">
                <a:tc>
                  <a:txBody>
                    <a:bodyPr/>
                    <a:lstStyle/>
                    <a:p>
                      <a:pPr algn="ctr" fontAlgn="b"/>
                      <a:r>
                        <a:rPr lang="en-US" sz="500" b="0" i="0" u="none" strike="noStrike">
                          <a:solidFill>
                            <a:srgbClr val="000000"/>
                          </a:solidFill>
                          <a:effectLst/>
                          <a:latin typeface="Century Gothic" panose="020B0502020202020204" pitchFamily="34" charset="0"/>
                        </a:rPr>
                        <a:t>54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PWSFCU</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0398702-004-EA/66 Origins Parkway Phase 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14.11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8.61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8.61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8.61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5.5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34.44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5.6 WRAP  4.56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323687">
                <a:tc>
                  <a:txBody>
                    <a:bodyPr/>
                    <a:lstStyle/>
                    <a:p>
                      <a:pPr algn="ctr" fontAlgn="b"/>
                      <a:r>
                        <a:rPr lang="en-US" sz="500" b="0" i="0" u="none" strike="noStrike" dirty="0">
                          <a:solidFill>
                            <a:srgbClr val="000000"/>
                          </a:solidFill>
                          <a:effectLst/>
                          <a:latin typeface="Century Gothic" panose="020B0502020202020204" pitchFamily="34" charset="0"/>
                        </a:rPr>
                        <a:t>55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BPMB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IWWB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0412425-001-EA/03;0412425-001-SFRP/03 Gateway Crossings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44.78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0.09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4.48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2.1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5.52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15.27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3.33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6.02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5.11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1.45 WRAP 1.19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336055">
                <a:tc>
                  <a:txBody>
                    <a:bodyPr/>
                    <a:lstStyle/>
                    <a:p>
                      <a:pPr algn="ctr" fontAlgn="b"/>
                      <a:r>
                        <a:rPr lang="en-US" sz="500" b="0" i="0" u="none" strike="noStrike">
                          <a:solidFill>
                            <a:srgbClr val="000000"/>
                          </a:solidFill>
                          <a:effectLst/>
                          <a:latin typeface="Century Gothic" panose="020B0502020202020204" pitchFamily="34" charset="0"/>
                        </a:rPr>
                        <a:t>56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PWSFCU</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0398702-008-EA/66 0398702-009-SFRG/66 Longleaf Park Phase 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16.36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1.05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1.05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1.41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15.27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4.2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0.68 WRAP 0.56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7"/>
                  </a:ext>
                </a:extLst>
              </a:tr>
              <a:tr h="309273">
                <a:tc>
                  <a:txBody>
                    <a:bodyPr/>
                    <a:lstStyle/>
                    <a:p>
                      <a:pPr algn="ctr" fontAlgn="b"/>
                      <a:r>
                        <a:rPr lang="en-US" sz="500" b="0" i="0" u="none" strike="noStrike" dirty="0">
                          <a:solidFill>
                            <a:srgbClr val="000000"/>
                          </a:solidFill>
                          <a:effectLst/>
                          <a:latin typeface="Century Gothic" panose="020B0502020202020204" pitchFamily="34" charset="0"/>
                        </a:rPr>
                        <a:t>57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Peach Creek</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0398702-011-EA/66; 0398702-016-SFM/66; 0398702-012-SFRP/66 Longleaf Park Phase 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fontAlgn="b"/>
                      <a:r>
                        <a:rPr lang="en-US" sz="500" b="0" i="0" u="none" strike="noStrike" dirty="0">
                          <a:solidFill>
                            <a:srgbClr val="000000"/>
                          </a:solidFill>
                          <a:effectLst/>
                          <a:latin typeface="Century Gothic" panose="020B0502020202020204" pitchFamily="34" charset="0"/>
                        </a:rPr>
                        <a:t>34.99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2.29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32.67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9.16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5.28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1.49 WRAP 1.21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28423202"/>
                  </a:ext>
                </a:extLst>
              </a:tr>
              <a:tr h="309849">
                <a:tc>
                  <a:txBody>
                    <a:bodyPr/>
                    <a:lstStyle/>
                    <a:p>
                      <a:pPr algn="ctr" fontAlgn="b"/>
                      <a:r>
                        <a:rPr lang="en-US" sz="500" b="0" i="0" u="none" strike="noStrike" dirty="0">
                          <a:solidFill>
                            <a:srgbClr val="000000"/>
                          </a:solidFill>
                          <a:effectLst/>
                          <a:latin typeface="Century Gothic" panose="020B0502020202020204" pitchFamily="34" charset="0"/>
                        </a:rPr>
                        <a:t>58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Lake Powell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ELPIF</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0420842-001-EA/03 West Laird Phase 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65.11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1.62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1.62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1.73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63.38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6.48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13.08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1.05 WRAP 0.86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301156008"/>
                  </a:ext>
                </a:extLst>
              </a:tr>
              <a:tr h="310388">
                <a:tc>
                  <a:txBody>
                    <a:bodyPr/>
                    <a:lstStyle/>
                    <a:p>
                      <a:pPr algn="ctr" fontAlgn="b"/>
                      <a:r>
                        <a:rPr lang="en-US" sz="500" b="0" i="0" u="none" strike="noStrike" dirty="0">
                          <a:solidFill>
                            <a:srgbClr val="000000"/>
                          </a:solidFill>
                          <a:effectLst/>
                          <a:latin typeface="Century Gothic" panose="020B0502020202020204" pitchFamily="34" charset="0"/>
                        </a:rPr>
                        <a:t>59a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Peach Creek</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0423257-01-EA/66;0423257-002-SRFP/66 West Bay Parkway  Phase 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2.75</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2.28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1.88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0.31 WRAP 0.25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709555501"/>
                  </a:ext>
                </a:extLst>
              </a:tr>
              <a:tr h="322218">
                <a:tc>
                  <a:txBody>
                    <a:bodyPr/>
                    <a:lstStyle/>
                    <a:p>
                      <a:pPr algn="ctr" fontAlgn="b"/>
                      <a:r>
                        <a:rPr lang="en-US" sz="500" b="0" i="0" u="none" strike="noStrike" dirty="0">
                          <a:solidFill>
                            <a:srgbClr val="000000"/>
                          </a:solidFill>
                          <a:effectLst/>
                          <a:latin typeface="Century Gothic" panose="020B0502020202020204" pitchFamily="34" charset="0"/>
                        </a:rPr>
                        <a:t>59b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 Eastern Lake-Phillips Inlet Frontal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0423257-01-EA/66;0423257-002-SRFP/66 West Bay Parkway  Phase 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3.52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2.58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2.58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2.58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0.94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10.32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0.36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1.68 WRAP 1.37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844229263"/>
                  </a:ext>
                </a:extLst>
              </a:tr>
              <a:tr h="328219">
                <a:tc>
                  <a:txBody>
                    <a:bodyPr/>
                    <a:lstStyle/>
                    <a:p>
                      <a:pPr algn="ctr" fontAlgn="b"/>
                      <a:r>
                        <a:rPr lang="en-US" sz="500" b="0" i="0" u="none" strike="noStrike" dirty="0">
                          <a:solidFill>
                            <a:srgbClr val="000000"/>
                          </a:solidFill>
                          <a:effectLst/>
                          <a:latin typeface="Century Gothic" panose="020B0502020202020204" pitchFamily="34" charset="0"/>
                        </a:rPr>
                        <a:t>60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EMA Only</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Lake Powell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ELPIF</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pt-BR" sz="500" b="0" i="0" u="none" strike="noStrike" dirty="0">
                          <a:solidFill>
                            <a:srgbClr val="000000"/>
                          </a:solidFill>
                          <a:effectLst/>
                          <a:latin typeface="Century Gothic" panose="020B0502020202020204" pitchFamily="34" charset="0"/>
                        </a:rPr>
                        <a:t>0221322-069-EA/66; 0221322-070-EM/66 Origins Phase 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a:solidFill>
                            <a:srgbClr val="000000"/>
                          </a:solidFill>
                          <a:effectLst/>
                          <a:latin typeface="Century Gothic" panose="020B0502020202020204" pitchFamily="34" charset="0"/>
                        </a:rPr>
                        <a:t>63.4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8.7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44.7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rtl="0" fontAlgn="b"/>
                      <a:r>
                        <a:rPr lang="en-US" sz="500" b="0" i="0" u="none" strike="noStrike" kern="1200" dirty="0">
                          <a:solidFill>
                            <a:srgbClr val="333333"/>
                          </a:solidFill>
                          <a:effectLst/>
                          <a:latin typeface="Century Gothic"/>
                          <a:ea typeface="+mn-ea"/>
                          <a:cs typeface="+mn-cs"/>
                        </a:rPr>
                        <a:t>NA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extLst>
                  <a:ext uri="{0D108BD9-81ED-4DB2-BD59-A6C34878D82A}">
                    <a16:rowId xmlns:a16="http://schemas.microsoft.com/office/drawing/2014/main" val="963529433"/>
                  </a:ext>
                </a:extLst>
              </a:tr>
              <a:tr h="384977">
                <a:tc>
                  <a:txBody>
                    <a:bodyPr/>
                    <a:lstStyle/>
                    <a:p>
                      <a:pPr algn="ctr" fontAlgn="b"/>
                      <a:r>
                        <a:rPr lang="en-US" sz="500" b="0" i="0" u="none" strike="noStrike" dirty="0">
                          <a:solidFill>
                            <a:srgbClr val="000000"/>
                          </a:solidFill>
                          <a:effectLst/>
                          <a:latin typeface="Century Gothic" panose="020B0502020202020204" pitchFamily="34" charset="0"/>
                        </a:rPr>
                        <a:t>61a</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Peach Creek</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0423293-001-EA/66; 0423293-004SFM/66; 0423293-002-SFRP/66 </a:t>
                      </a:r>
                      <a:r>
                        <a:rPr lang="en-US" sz="500" b="0" i="0" u="none" strike="noStrike" dirty="0" err="1">
                          <a:solidFill>
                            <a:srgbClr val="000000"/>
                          </a:solidFill>
                          <a:effectLst/>
                          <a:latin typeface="Century Gothic" panose="020B0502020202020204" pitchFamily="34" charset="0"/>
                        </a:rPr>
                        <a:t>Arborview</a:t>
                      </a:r>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fontAlgn="b"/>
                      <a:r>
                        <a:rPr lang="en-US" sz="500" b="0" i="0" u="none" strike="noStrike">
                          <a:solidFill>
                            <a:srgbClr val="000000"/>
                          </a:solidFill>
                          <a:effectLst/>
                          <a:latin typeface="Century Gothic" panose="020B0502020202020204" pitchFamily="34" charset="0"/>
                        </a:rPr>
                        <a:t>8.11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3.13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3.13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3.13</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4.98</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12.52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1.22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2.03  WRAP 1.66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49749470"/>
                  </a:ext>
                </a:extLst>
              </a:tr>
              <a:tr h="220992">
                <a:tc>
                  <a:txBody>
                    <a:bodyPr/>
                    <a:lstStyle/>
                    <a:p>
                      <a:pPr algn="ctr" fontAlgn="b"/>
                      <a:r>
                        <a:rPr lang="en-US" sz="500" b="0" i="0" u="none" strike="noStrike" dirty="0">
                          <a:solidFill>
                            <a:srgbClr val="000000"/>
                          </a:solidFill>
                          <a:effectLst/>
                          <a:latin typeface="Century Gothic" panose="020B0502020202020204" pitchFamily="34" charset="0"/>
                        </a:rPr>
                        <a:t>61b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D71"/>
                    </a:solidFill>
                  </a:tcPr>
                </a:tc>
                <a:tc>
                  <a:txBody>
                    <a:bodyPr/>
                    <a:lstStyle/>
                    <a:p>
                      <a:pPr algn="ctr" fontAlgn="b"/>
                      <a:r>
                        <a:rPr lang="en-US" sz="500" b="0" i="0" u="none" strike="noStrike" dirty="0">
                          <a:solidFill>
                            <a:srgbClr val="000000"/>
                          </a:solidFill>
                          <a:effectLst/>
                          <a:latin typeface="Century Gothic" panose="020B0502020202020204" pitchFamily="34" charset="0"/>
                        </a:rPr>
                        <a:t>EMA/404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DSMB</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chemeClr val="tx2"/>
                          </a:solidFill>
                          <a:effectLst/>
                          <a:latin typeface="Century Gothic" panose="020B0502020202020204" pitchFamily="34" charset="0"/>
                        </a:rPr>
                        <a:t> Eastern Lake-Phillips Inlet Frontal</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0423293-001-EA/66; 0423293-004SFM/66; 0423293-002-SFRP/66 </a:t>
                      </a:r>
                      <a:r>
                        <a:rPr lang="en-US" sz="500" b="0" i="0" u="none" strike="noStrike" dirty="0" err="1">
                          <a:solidFill>
                            <a:srgbClr val="000000"/>
                          </a:solidFill>
                          <a:effectLst/>
                          <a:latin typeface="Century Gothic" panose="020B0502020202020204" pitchFamily="34" charset="0"/>
                        </a:rPr>
                        <a:t>Arborview</a:t>
                      </a:r>
                      <a:endParaRPr lang="en-US" sz="500" b="0" i="0" u="none" strike="noStrike" dirty="0">
                        <a:solidFill>
                          <a:srgbClr val="000000"/>
                        </a:solidFill>
                        <a:effectLst/>
                        <a:latin typeface="Century Gothic" panose="020B050202020202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fontAlgn="b"/>
                      <a:r>
                        <a:rPr lang="en-US" sz="500" b="0" i="0" u="none" strike="noStrike">
                          <a:solidFill>
                            <a:srgbClr val="000000"/>
                          </a:solidFill>
                          <a:effectLst/>
                          <a:latin typeface="Century Gothic" panose="020B0502020202020204" pitchFamily="34" charset="0"/>
                        </a:rPr>
                        <a:t>29.94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2.6</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27.34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10.4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2.24</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DBE6"/>
                    </a:solidFill>
                  </a:tcPr>
                </a:tc>
                <a:tc>
                  <a:txBody>
                    <a:bodyPr/>
                    <a:lstStyle/>
                    <a:p>
                      <a:pPr algn="ctr" fontAlgn="b"/>
                      <a:r>
                        <a:rPr lang="en-US" sz="500" b="0" i="0" u="none" strike="noStrike" dirty="0">
                          <a:solidFill>
                            <a:srgbClr val="000000"/>
                          </a:solidFill>
                          <a:effectLst/>
                          <a:latin typeface="Century Gothic" panose="020B0502020202020204" pitchFamily="34" charset="0"/>
                        </a:rPr>
                        <a:t>1.69 WRAP 3.04 UMAM</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500" b="0" i="0" u="none" strike="noStrike" dirty="0">
                          <a:solidFill>
                            <a:srgbClr val="000000"/>
                          </a:solidFill>
                          <a:effectLst/>
                          <a:latin typeface="Century Gothic" panose="020B0502020202020204" pitchFamily="34" charset="0"/>
                        </a:rPr>
                        <a:t>CE in Progress</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282709589"/>
                  </a:ext>
                </a:extLst>
              </a:tr>
            </a:tbl>
          </a:graphicData>
        </a:graphic>
      </p:graphicFrame>
      <p:sp>
        <p:nvSpPr>
          <p:cNvPr id="9" name="TextBox 8">
            <a:extLst>
              <a:ext uri="{FF2B5EF4-FFF2-40B4-BE49-F238E27FC236}">
                <a16:creationId xmlns:a16="http://schemas.microsoft.com/office/drawing/2014/main" id="{69269EEA-6EFD-43B0-BA16-12DEE9B9F9D8}"/>
              </a:ext>
            </a:extLst>
          </p:cNvPr>
          <p:cNvSpPr txBox="1"/>
          <p:nvPr/>
        </p:nvSpPr>
        <p:spPr>
          <a:xfrm>
            <a:off x="5309508" y="1397452"/>
            <a:ext cx="321129" cy="165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2" name="Table 1">
            <a:extLst>
              <a:ext uri="{FF2B5EF4-FFF2-40B4-BE49-F238E27FC236}">
                <a16:creationId xmlns:a16="http://schemas.microsoft.com/office/drawing/2014/main" id="{C10307A8-C3F9-B827-1D23-662FF5B6C391}"/>
              </a:ext>
            </a:extLst>
          </p:cNvPr>
          <p:cNvGraphicFramePr>
            <a:graphicFrameLocks noGrp="1"/>
          </p:cNvGraphicFramePr>
          <p:nvPr>
            <p:extLst>
              <p:ext uri="{D42A27DB-BD31-4B8C-83A1-F6EECF244321}">
                <p14:modId xmlns:p14="http://schemas.microsoft.com/office/powerpoint/2010/main" val="1154368331"/>
              </p:ext>
            </p:extLst>
          </p:nvPr>
        </p:nvGraphicFramePr>
        <p:xfrm>
          <a:off x="273050" y="5937478"/>
          <a:ext cx="1839913" cy="531812"/>
        </p:xfrm>
        <a:graphic>
          <a:graphicData uri="http://schemas.openxmlformats.org/drawingml/2006/table">
            <a:tbl>
              <a:tblPr/>
              <a:tblGrid>
                <a:gridCol w="373930">
                  <a:extLst>
                    <a:ext uri="{9D8B030D-6E8A-4147-A177-3AD203B41FA5}">
                      <a16:colId xmlns:a16="http://schemas.microsoft.com/office/drawing/2014/main" val="20000"/>
                    </a:ext>
                  </a:extLst>
                </a:gridCol>
                <a:gridCol w="1465983">
                  <a:extLst>
                    <a:ext uri="{9D8B030D-6E8A-4147-A177-3AD203B41FA5}">
                      <a16:colId xmlns:a16="http://schemas.microsoft.com/office/drawing/2014/main" val="20001"/>
                    </a:ext>
                  </a:extLst>
                </a:gridCol>
              </a:tblGrid>
              <a:tr h="132953">
                <a:tc>
                  <a:txBody>
                    <a:bodyPr/>
                    <a:lstStyle/>
                    <a:p>
                      <a:pPr algn="l" fontAlgn="b"/>
                      <a:r>
                        <a:rPr lang="en-US" sz="600" b="0" i="0" u="none" strike="noStrike" dirty="0">
                          <a:latin typeface="Century Gothic"/>
                        </a:rPr>
                        <a:t>Tot </a:t>
                      </a:r>
                      <a:r>
                        <a:rPr lang="en-US" sz="600" b="0" i="0" u="none" strike="noStrike" dirty="0" err="1">
                          <a:latin typeface="Century Gothic"/>
                        </a:rPr>
                        <a:t>Prj</a:t>
                      </a:r>
                      <a:r>
                        <a:rPr lang="en-US" sz="600" b="0" i="0" u="none" strike="noStrike" dirty="0">
                          <a:latin typeface="Century Gothic"/>
                        </a:rPr>
                        <a:t> Ac</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Total Project Acres Within Sub-basin</a:t>
                      </a:r>
                    </a:p>
                  </a:txBody>
                  <a:tcPr marL="6997" marR="6997" marT="6998" marB="0" anchor="b">
                    <a:lnL>
                      <a:noFill/>
                    </a:lnL>
                    <a:lnR>
                      <a:noFill/>
                    </a:lnR>
                    <a:lnT>
                      <a:noFill/>
                    </a:lnT>
                    <a:lnB>
                      <a:noFill/>
                    </a:lnB>
                  </a:tcPr>
                </a:tc>
                <a:extLst>
                  <a:ext uri="{0D108BD9-81ED-4DB2-BD59-A6C34878D82A}">
                    <a16:rowId xmlns:a16="http://schemas.microsoft.com/office/drawing/2014/main" val="10000"/>
                  </a:ext>
                </a:extLst>
              </a:tr>
              <a:tr h="132953">
                <a:tc>
                  <a:txBody>
                    <a:bodyPr/>
                    <a:lstStyle/>
                    <a:p>
                      <a:pPr algn="l" fontAlgn="b"/>
                      <a:r>
                        <a:rPr lang="en-US" sz="600" b="0" i="0" u="none" strike="noStrike" dirty="0">
                          <a:latin typeface="Century Gothic"/>
                        </a:rPr>
                        <a:t>HQ</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Wetlands</a:t>
                      </a:r>
                    </a:p>
                  </a:txBody>
                  <a:tcPr marL="6997" marR="6997" marT="6998" marB="0" anchor="b">
                    <a:lnL>
                      <a:noFill/>
                    </a:lnL>
                    <a:lnR>
                      <a:noFill/>
                    </a:lnR>
                    <a:lnT>
                      <a:noFill/>
                    </a:lnT>
                    <a:lnB>
                      <a:noFill/>
                    </a:lnB>
                  </a:tcPr>
                </a:tc>
                <a:extLst>
                  <a:ext uri="{0D108BD9-81ED-4DB2-BD59-A6C34878D82A}">
                    <a16:rowId xmlns:a16="http://schemas.microsoft.com/office/drawing/2014/main" val="10001"/>
                  </a:ext>
                </a:extLst>
              </a:tr>
              <a:tr h="132953">
                <a:tc>
                  <a:txBody>
                    <a:bodyPr/>
                    <a:lstStyle/>
                    <a:p>
                      <a:pPr algn="l" fontAlgn="b"/>
                      <a:r>
                        <a:rPr lang="en-US" sz="600" b="0" i="0" u="none" strike="noStrike">
                          <a:latin typeface="Century Gothic"/>
                        </a:rPr>
                        <a:t>HQ IMP</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High Quality Wetland Impacts</a:t>
                      </a:r>
                    </a:p>
                  </a:txBody>
                  <a:tcPr marL="6997" marR="6997" marT="6998" marB="0" anchor="b">
                    <a:lnL>
                      <a:noFill/>
                    </a:lnL>
                    <a:lnR>
                      <a:noFill/>
                    </a:lnR>
                    <a:lnT>
                      <a:noFill/>
                    </a:lnT>
                    <a:lnB>
                      <a:noFill/>
                    </a:lnB>
                  </a:tcPr>
                </a:tc>
                <a:extLst>
                  <a:ext uri="{0D108BD9-81ED-4DB2-BD59-A6C34878D82A}">
                    <a16:rowId xmlns:a16="http://schemas.microsoft.com/office/drawing/2014/main" val="10002"/>
                  </a:ext>
                </a:extLst>
              </a:tr>
              <a:tr h="132953">
                <a:tc>
                  <a:txBody>
                    <a:bodyPr/>
                    <a:lstStyle/>
                    <a:p>
                      <a:pPr algn="l" fontAlgn="b"/>
                      <a:r>
                        <a:rPr lang="en-US" sz="600" b="0" i="0" u="none" strike="noStrike" dirty="0">
                          <a:latin typeface="Century Gothic"/>
                        </a:rPr>
                        <a:t>Alt</a:t>
                      </a:r>
                    </a:p>
                  </a:txBody>
                  <a:tcPr marL="6997" marR="6997" marT="6998" marB="0" anchor="b">
                    <a:lnL>
                      <a:noFill/>
                    </a:lnL>
                    <a:lnR>
                      <a:noFill/>
                    </a:lnR>
                    <a:lnT>
                      <a:noFill/>
                    </a:lnT>
                    <a:lnB>
                      <a:noFill/>
                    </a:lnB>
                  </a:tcPr>
                </a:tc>
                <a:tc>
                  <a:txBody>
                    <a:bodyPr/>
                    <a:lstStyle/>
                    <a:p>
                      <a:pPr algn="l" fontAlgn="b"/>
                      <a:r>
                        <a:rPr lang="en-US" sz="600" b="0" i="0" u="none" strike="noStrike" dirty="0">
                          <a:latin typeface="Century Gothic"/>
                        </a:rPr>
                        <a:t>Altered Wetlands</a:t>
                      </a:r>
                    </a:p>
                  </a:txBody>
                  <a:tcPr marL="6997" marR="6997" marT="6998"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28228179-75EB-E056-17D1-1C223E723FA9}"/>
              </a:ext>
            </a:extLst>
          </p:cNvPr>
          <p:cNvGraphicFramePr>
            <a:graphicFrameLocks noGrp="1"/>
          </p:cNvGraphicFramePr>
          <p:nvPr>
            <p:extLst>
              <p:ext uri="{D42A27DB-BD31-4B8C-83A1-F6EECF244321}">
                <p14:modId xmlns:p14="http://schemas.microsoft.com/office/powerpoint/2010/main" val="3295111977"/>
              </p:ext>
            </p:extLst>
          </p:nvPr>
        </p:nvGraphicFramePr>
        <p:xfrm>
          <a:off x="2010015" y="5958568"/>
          <a:ext cx="1677987" cy="471488"/>
        </p:xfrm>
        <a:graphic>
          <a:graphicData uri="http://schemas.openxmlformats.org/drawingml/2006/table">
            <a:tbl>
              <a:tblPr/>
              <a:tblGrid>
                <a:gridCol w="419342">
                  <a:extLst>
                    <a:ext uri="{9D8B030D-6E8A-4147-A177-3AD203B41FA5}">
                      <a16:colId xmlns:a16="http://schemas.microsoft.com/office/drawing/2014/main" val="20000"/>
                    </a:ext>
                  </a:extLst>
                </a:gridCol>
                <a:gridCol w="1258645">
                  <a:extLst>
                    <a:ext uri="{9D8B030D-6E8A-4147-A177-3AD203B41FA5}">
                      <a16:colId xmlns:a16="http://schemas.microsoft.com/office/drawing/2014/main" val="20001"/>
                    </a:ext>
                  </a:extLst>
                </a:gridCol>
              </a:tblGrid>
              <a:tr h="117872">
                <a:tc>
                  <a:txBody>
                    <a:bodyPr/>
                    <a:lstStyle/>
                    <a:p>
                      <a:pPr algn="l" fontAlgn="b"/>
                      <a:r>
                        <a:rPr lang="en-US" sz="600" b="0" i="0" u="none" strike="noStrike" dirty="0">
                          <a:latin typeface="Century Gothic"/>
                        </a:rPr>
                        <a:t>Alt</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Altered Wetland Impacts</a:t>
                      </a:r>
                    </a:p>
                  </a:txBody>
                  <a:tcPr marL="6201" marR="6201" marT="6204" marB="0" anchor="b">
                    <a:lnL>
                      <a:noFill/>
                    </a:lnL>
                    <a:lnR>
                      <a:noFill/>
                    </a:lnR>
                    <a:lnT>
                      <a:noFill/>
                    </a:lnT>
                    <a:lnB>
                      <a:noFill/>
                    </a:lnB>
                  </a:tcPr>
                </a:tc>
                <a:extLst>
                  <a:ext uri="{0D108BD9-81ED-4DB2-BD59-A6C34878D82A}">
                    <a16:rowId xmlns:a16="http://schemas.microsoft.com/office/drawing/2014/main" val="10000"/>
                  </a:ext>
                </a:extLst>
              </a:tr>
              <a:tr h="117872">
                <a:tc>
                  <a:txBody>
                    <a:bodyPr/>
                    <a:lstStyle/>
                    <a:p>
                      <a:pPr algn="l" fontAlgn="b"/>
                      <a:r>
                        <a:rPr lang="en-US" sz="600" b="0" i="0" u="none" strike="noStrike">
                          <a:latin typeface="Century Gothic"/>
                        </a:rPr>
                        <a:t>UPL</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Uplands</a:t>
                      </a:r>
                    </a:p>
                  </a:txBody>
                  <a:tcPr marL="6201" marR="6201" marT="6204" marB="0" anchor="b">
                    <a:lnL>
                      <a:noFill/>
                    </a:lnL>
                    <a:lnR>
                      <a:noFill/>
                    </a:lnR>
                    <a:lnT>
                      <a:noFill/>
                    </a:lnT>
                    <a:lnB>
                      <a:noFill/>
                    </a:lnB>
                  </a:tcPr>
                </a:tc>
                <a:extLst>
                  <a:ext uri="{0D108BD9-81ED-4DB2-BD59-A6C34878D82A}">
                    <a16:rowId xmlns:a16="http://schemas.microsoft.com/office/drawing/2014/main" val="10001"/>
                  </a:ext>
                </a:extLst>
              </a:tr>
              <a:tr h="117872">
                <a:tc>
                  <a:txBody>
                    <a:bodyPr/>
                    <a:lstStyle/>
                    <a:p>
                      <a:pPr algn="l" fontAlgn="b"/>
                      <a:r>
                        <a:rPr lang="en-US" sz="600" b="0" i="0" u="none" strike="noStrike" dirty="0">
                          <a:latin typeface="Century Gothic"/>
                        </a:rPr>
                        <a:t>Onsite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Onsite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2"/>
                  </a:ext>
                </a:extLst>
              </a:tr>
              <a:tr h="117872">
                <a:tc>
                  <a:txBody>
                    <a:bodyPr/>
                    <a:lstStyle/>
                    <a:p>
                      <a:pPr algn="l" fontAlgn="b"/>
                      <a:r>
                        <a:rPr lang="en-US" sz="600" b="0" i="0" u="none" strike="noStrike" dirty="0">
                          <a:latin typeface="Century Gothic"/>
                        </a:rPr>
                        <a:t>Offsite CE</a:t>
                      </a:r>
                    </a:p>
                  </a:txBody>
                  <a:tcPr marL="6201" marR="6201" marT="6204" marB="0" anchor="b">
                    <a:lnL>
                      <a:noFill/>
                    </a:lnL>
                    <a:lnR>
                      <a:noFill/>
                    </a:lnR>
                    <a:lnT>
                      <a:noFill/>
                    </a:lnT>
                    <a:lnB>
                      <a:noFill/>
                    </a:lnB>
                  </a:tcPr>
                </a:tc>
                <a:tc>
                  <a:txBody>
                    <a:bodyPr/>
                    <a:lstStyle/>
                    <a:p>
                      <a:pPr algn="l" fontAlgn="b"/>
                      <a:r>
                        <a:rPr lang="en-US" sz="600" b="0" i="0" u="none" strike="noStrike" dirty="0">
                          <a:latin typeface="Century Gothic"/>
                        </a:rPr>
                        <a:t>Offsite Conservation Easements</a:t>
                      </a:r>
                    </a:p>
                  </a:txBody>
                  <a:tcPr marL="6201" marR="6201" marT="6204"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5" name="Table 4">
            <a:extLst>
              <a:ext uri="{FF2B5EF4-FFF2-40B4-BE49-F238E27FC236}">
                <a16:creationId xmlns:a16="http://schemas.microsoft.com/office/drawing/2014/main" id="{CCC447AA-F012-A56F-4338-79C5A0DEC9E2}"/>
              </a:ext>
            </a:extLst>
          </p:cNvPr>
          <p:cNvGraphicFramePr>
            <a:graphicFrameLocks noGrp="1"/>
          </p:cNvGraphicFramePr>
          <p:nvPr>
            <p:extLst>
              <p:ext uri="{D42A27DB-BD31-4B8C-83A1-F6EECF244321}">
                <p14:modId xmlns:p14="http://schemas.microsoft.com/office/powerpoint/2010/main" val="2604044954"/>
              </p:ext>
            </p:extLst>
          </p:nvPr>
        </p:nvGraphicFramePr>
        <p:xfrm>
          <a:off x="3660079" y="5911090"/>
          <a:ext cx="2455862" cy="492124"/>
        </p:xfrm>
        <a:graphic>
          <a:graphicData uri="http://schemas.openxmlformats.org/drawingml/2006/table">
            <a:tbl>
              <a:tblPr/>
              <a:tblGrid>
                <a:gridCol w="422022">
                  <a:extLst>
                    <a:ext uri="{9D8B030D-6E8A-4147-A177-3AD203B41FA5}">
                      <a16:colId xmlns:a16="http://schemas.microsoft.com/office/drawing/2014/main" val="20000"/>
                    </a:ext>
                  </a:extLst>
                </a:gridCol>
                <a:gridCol w="2033840">
                  <a:extLst>
                    <a:ext uri="{9D8B030D-6E8A-4147-A177-3AD203B41FA5}">
                      <a16:colId xmlns:a16="http://schemas.microsoft.com/office/drawing/2014/main" val="20001"/>
                    </a:ext>
                  </a:extLst>
                </a:gridCol>
              </a:tblGrid>
              <a:tr h="163771">
                <a:tc>
                  <a:txBody>
                    <a:bodyPr/>
                    <a:lstStyle/>
                    <a:p>
                      <a:pPr algn="l" fontAlgn="b"/>
                      <a:r>
                        <a:rPr lang="en-US" sz="600" b="0" i="0" u="none" strike="noStrike" dirty="0">
                          <a:latin typeface="Century Gothic"/>
                        </a:rPr>
                        <a:t>CU MIT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Mitigation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0"/>
                  </a:ext>
                </a:extLst>
              </a:tr>
              <a:tr h="109451">
                <a:tc>
                  <a:txBody>
                    <a:bodyPr/>
                    <a:lstStyle/>
                    <a:p>
                      <a:pPr algn="l" fontAlgn="b"/>
                      <a:r>
                        <a:rPr lang="en-US" sz="600" b="0" i="0" u="none" strike="noStrike">
                          <a:latin typeface="Century Gothic"/>
                        </a:rPr>
                        <a:t>CU CE</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Conservation Unit Conservation Easement</a:t>
                      </a:r>
                    </a:p>
                  </a:txBody>
                  <a:tcPr marL="4908" marR="4908" marT="4900" marB="0" anchor="b">
                    <a:lnL>
                      <a:noFill/>
                    </a:lnL>
                    <a:lnR>
                      <a:noFill/>
                    </a:lnR>
                    <a:lnT>
                      <a:noFill/>
                    </a:lnT>
                    <a:lnB>
                      <a:noFill/>
                    </a:lnB>
                  </a:tcPr>
                </a:tc>
                <a:extLst>
                  <a:ext uri="{0D108BD9-81ED-4DB2-BD59-A6C34878D82A}">
                    <a16:rowId xmlns:a16="http://schemas.microsoft.com/office/drawing/2014/main" val="10001"/>
                  </a:ext>
                </a:extLst>
              </a:tr>
              <a:tr h="109451">
                <a:tc>
                  <a:txBody>
                    <a:bodyPr/>
                    <a:lstStyle/>
                    <a:p>
                      <a:pPr algn="l" fontAlgn="b"/>
                      <a:r>
                        <a:rPr lang="en-US" sz="600" b="0" i="0" u="none" strike="noStrike">
                          <a:latin typeface="Century Gothic"/>
                        </a:rPr>
                        <a:t>CR MIT</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Mitigation Credits</a:t>
                      </a:r>
                    </a:p>
                  </a:txBody>
                  <a:tcPr marL="4908" marR="4908" marT="4900" marB="0" anchor="b">
                    <a:lnL>
                      <a:noFill/>
                    </a:lnL>
                    <a:lnR>
                      <a:noFill/>
                    </a:lnR>
                    <a:lnT>
                      <a:noFill/>
                    </a:lnT>
                    <a:lnB>
                      <a:noFill/>
                    </a:lnB>
                  </a:tcPr>
                </a:tc>
                <a:extLst>
                  <a:ext uri="{0D108BD9-81ED-4DB2-BD59-A6C34878D82A}">
                    <a16:rowId xmlns:a16="http://schemas.microsoft.com/office/drawing/2014/main" val="10002"/>
                  </a:ext>
                </a:extLst>
              </a:tr>
              <a:tr h="109451">
                <a:tc>
                  <a:txBody>
                    <a:bodyPr/>
                    <a:lstStyle/>
                    <a:p>
                      <a:pPr algn="l" fontAlgn="b"/>
                      <a:r>
                        <a:rPr lang="en-US" sz="600" b="0" i="0" u="none" strike="noStrike" dirty="0">
                          <a:latin typeface="Century Gothic"/>
                        </a:rPr>
                        <a:t>WTL</a:t>
                      </a:r>
                    </a:p>
                  </a:txBody>
                  <a:tcPr marL="4908" marR="4908" marT="4900" marB="0" anchor="b">
                    <a:lnL>
                      <a:noFill/>
                    </a:lnL>
                    <a:lnR>
                      <a:noFill/>
                    </a:lnR>
                    <a:lnT>
                      <a:noFill/>
                    </a:lnT>
                    <a:lnB>
                      <a:noFill/>
                    </a:lnB>
                  </a:tcPr>
                </a:tc>
                <a:tc>
                  <a:txBody>
                    <a:bodyPr/>
                    <a:lstStyle/>
                    <a:p>
                      <a:pPr algn="l" fontAlgn="b"/>
                      <a:r>
                        <a:rPr lang="en-US" sz="600" b="0" i="0" u="none" strike="noStrike" dirty="0">
                          <a:latin typeface="Century Gothic"/>
                        </a:rPr>
                        <a:t>Wetland</a:t>
                      </a:r>
                    </a:p>
                  </a:txBody>
                  <a:tcPr marL="4908" marR="4908" marT="4900" marB="0" anchor="b">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EA9F4065-5BFF-F54C-323E-34B18F34754B}"/>
              </a:ext>
            </a:extLst>
          </p:cNvPr>
          <p:cNvGraphicFramePr>
            <a:graphicFrameLocks noGrp="1"/>
          </p:cNvGraphicFramePr>
          <p:nvPr>
            <p:extLst>
              <p:ext uri="{D42A27DB-BD31-4B8C-83A1-F6EECF244321}">
                <p14:modId xmlns:p14="http://schemas.microsoft.com/office/powerpoint/2010/main" val="3560824506"/>
              </p:ext>
            </p:extLst>
          </p:nvPr>
        </p:nvGraphicFramePr>
        <p:xfrm>
          <a:off x="3658991" y="6440683"/>
          <a:ext cx="1957388" cy="206376"/>
        </p:xfrm>
        <a:graphic>
          <a:graphicData uri="http://schemas.openxmlformats.org/drawingml/2006/table">
            <a:tbl>
              <a:tblPr/>
              <a:tblGrid>
                <a:gridCol w="226267">
                  <a:extLst>
                    <a:ext uri="{9D8B030D-6E8A-4147-A177-3AD203B41FA5}">
                      <a16:colId xmlns:a16="http://schemas.microsoft.com/office/drawing/2014/main" val="20000"/>
                    </a:ext>
                  </a:extLst>
                </a:gridCol>
                <a:gridCol w="1731121">
                  <a:extLst>
                    <a:ext uri="{9D8B030D-6E8A-4147-A177-3AD203B41FA5}">
                      <a16:colId xmlns:a16="http://schemas.microsoft.com/office/drawing/2014/main" val="20001"/>
                    </a:ext>
                  </a:extLst>
                </a:gridCol>
              </a:tblGrid>
              <a:tr h="103188">
                <a:tc>
                  <a:txBody>
                    <a:bodyPr/>
                    <a:lstStyle/>
                    <a:p>
                      <a:pPr algn="l" fontAlgn="b"/>
                      <a:r>
                        <a:rPr lang="en-US" sz="600" b="0" i="0" u="none" strike="noStrike" dirty="0">
                          <a:latin typeface="Century Gothic"/>
                        </a:rPr>
                        <a:t>GP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Regional General Permit SAJ-86</a:t>
                      </a:r>
                    </a:p>
                  </a:txBody>
                  <a:tcPr marL="5418" marR="5418" marT="5431" marB="0" anchor="b">
                    <a:lnL>
                      <a:noFill/>
                    </a:lnL>
                    <a:lnR>
                      <a:noFill/>
                    </a:lnR>
                    <a:lnT>
                      <a:noFill/>
                    </a:lnT>
                    <a:lnB>
                      <a:noFill/>
                    </a:lnB>
                  </a:tcPr>
                </a:tc>
                <a:extLst>
                  <a:ext uri="{0D108BD9-81ED-4DB2-BD59-A6C34878D82A}">
                    <a16:rowId xmlns:a16="http://schemas.microsoft.com/office/drawing/2014/main" val="10000"/>
                  </a:ext>
                </a:extLst>
              </a:tr>
              <a:tr h="103188">
                <a:tc>
                  <a:txBody>
                    <a:bodyPr/>
                    <a:lstStyle/>
                    <a:p>
                      <a:pPr algn="l" fontAlgn="b"/>
                      <a:r>
                        <a:rPr lang="en-US" sz="600" b="0" i="0" u="none" strike="noStrike">
                          <a:latin typeface="Century Gothic"/>
                        </a:rPr>
                        <a:t>IP</a:t>
                      </a:r>
                    </a:p>
                  </a:txBody>
                  <a:tcPr marL="5418" marR="5418" marT="5431" marB="0" anchor="b">
                    <a:lnL>
                      <a:noFill/>
                    </a:lnL>
                    <a:lnR>
                      <a:noFill/>
                    </a:lnR>
                    <a:lnT>
                      <a:noFill/>
                    </a:lnT>
                    <a:lnB>
                      <a:noFill/>
                    </a:lnB>
                  </a:tcPr>
                </a:tc>
                <a:tc>
                  <a:txBody>
                    <a:bodyPr/>
                    <a:lstStyle/>
                    <a:p>
                      <a:pPr algn="l" fontAlgn="b"/>
                      <a:r>
                        <a:rPr lang="en-US" sz="600" b="0" i="0" u="none" strike="noStrike" dirty="0">
                          <a:latin typeface="Century Gothic"/>
                        </a:rPr>
                        <a:t>Individual Permit</a:t>
                      </a:r>
                    </a:p>
                  </a:txBody>
                  <a:tcPr marL="5418" marR="5418" marT="5431"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22136528-5E25-77F4-E049-4E3C01A9660C}"/>
              </a:ext>
            </a:extLst>
          </p:cNvPr>
          <p:cNvSpPr/>
          <p:nvPr/>
        </p:nvSpPr>
        <p:spPr>
          <a:xfrm>
            <a:off x="6088018" y="5912729"/>
            <a:ext cx="124950" cy="12747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9374AC47-073A-315C-B976-1AA9E2A4076F}"/>
              </a:ext>
            </a:extLst>
          </p:cNvPr>
          <p:cNvSpPr/>
          <p:nvPr/>
        </p:nvSpPr>
        <p:spPr>
          <a:xfrm>
            <a:off x="6088018" y="6091043"/>
            <a:ext cx="124950" cy="127473"/>
          </a:xfrm>
          <a:prstGeom prst="rect">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A98BF1AF-5CDC-FDA0-1D21-9A2DE711D4E0}"/>
              </a:ext>
            </a:extLst>
          </p:cNvPr>
          <p:cNvSpPr/>
          <p:nvPr/>
        </p:nvSpPr>
        <p:spPr>
          <a:xfrm>
            <a:off x="6088018" y="6272946"/>
            <a:ext cx="124950" cy="12747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ectangle 12">
            <a:extLst>
              <a:ext uri="{FF2B5EF4-FFF2-40B4-BE49-F238E27FC236}">
                <a16:creationId xmlns:a16="http://schemas.microsoft.com/office/drawing/2014/main" id="{9F6532A7-F28A-E2E9-0BB8-04C05DD55369}"/>
              </a:ext>
            </a:extLst>
          </p:cNvPr>
          <p:cNvSpPr/>
          <p:nvPr/>
        </p:nvSpPr>
        <p:spPr>
          <a:xfrm>
            <a:off x="6090367" y="6466141"/>
            <a:ext cx="124950" cy="127473"/>
          </a:xfrm>
          <a:prstGeom prst="rect">
            <a:avLst/>
          </a:prstGeom>
          <a:solidFill>
            <a:srgbClr val="3494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Rectangle 13">
            <a:extLst>
              <a:ext uri="{FF2B5EF4-FFF2-40B4-BE49-F238E27FC236}">
                <a16:creationId xmlns:a16="http://schemas.microsoft.com/office/drawing/2014/main" id="{5B24733E-E574-0D02-8814-220DF5220002}"/>
              </a:ext>
            </a:extLst>
          </p:cNvPr>
          <p:cNvSpPr/>
          <p:nvPr/>
        </p:nvSpPr>
        <p:spPr>
          <a:xfrm>
            <a:off x="7368203" y="6272577"/>
            <a:ext cx="124950" cy="127473"/>
          </a:xfrm>
          <a:prstGeom prst="rect">
            <a:avLst/>
          </a:prstGeom>
          <a:solidFill>
            <a:srgbClr val="78C2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Rectangle 14">
            <a:extLst>
              <a:ext uri="{FF2B5EF4-FFF2-40B4-BE49-F238E27FC236}">
                <a16:creationId xmlns:a16="http://schemas.microsoft.com/office/drawing/2014/main" id="{8B69D5F2-BE42-5D10-7741-4BA91B1A2FC3}"/>
              </a:ext>
            </a:extLst>
          </p:cNvPr>
          <p:cNvSpPr/>
          <p:nvPr/>
        </p:nvSpPr>
        <p:spPr>
          <a:xfrm>
            <a:off x="7376815" y="6474084"/>
            <a:ext cx="124950" cy="127473"/>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TextBox 5">
            <a:extLst>
              <a:ext uri="{FF2B5EF4-FFF2-40B4-BE49-F238E27FC236}">
                <a16:creationId xmlns:a16="http://schemas.microsoft.com/office/drawing/2014/main" id="{990A2C86-DE12-16D3-2983-EA990091946C}"/>
              </a:ext>
            </a:extLst>
          </p:cNvPr>
          <p:cNvSpPr txBox="1">
            <a:spLocks noChangeArrowheads="1"/>
          </p:cNvSpPr>
          <p:nvPr/>
        </p:nvSpPr>
        <p:spPr bwMode="auto">
          <a:xfrm>
            <a:off x="6183284" y="5899064"/>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to be recorded</a:t>
            </a:r>
          </a:p>
        </p:txBody>
      </p:sp>
      <p:sp>
        <p:nvSpPr>
          <p:cNvPr id="17" name="TextBox 1">
            <a:extLst>
              <a:ext uri="{FF2B5EF4-FFF2-40B4-BE49-F238E27FC236}">
                <a16:creationId xmlns:a16="http://schemas.microsoft.com/office/drawing/2014/main" id="{DDB75246-4145-9E52-15CE-851BD3C263F2}"/>
              </a:ext>
            </a:extLst>
          </p:cNvPr>
          <p:cNvSpPr txBox="1">
            <a:spLocks noChangeArrowheads="1"/>
          </p:cNvSpPr>
          <p:nvPr/>
        </p:nvSpPr>
        <p:spPr bwMode="auto">
          <a:xfrm>
            <a:off x="6031895" y="6065436"/>
            <a:ext cx="19573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r>
              <a:rPr lang="en-US" altLang="en-US" sz="600" dirty="0">
                <a:solidFill>
                  <a:schemeClr val="tx1"/>
                </a:solidFill>
                <a:latin typeface="Arial" panose="020B0604020202020204" pitchFamily="34" charset="0"/>
              </a:rPr>
              <a:t>         </a:t>
            </a:r>
            <a:r>
              <a:rPr lang="en-US" altLang="en-US" sz="600" b="1" dirty="0">
                <a:solidFill>
                  <a:schemeClr val="tx1"/>
                </a:solidFill>
                <a:latin typeface="Arial" panose="020B0604020202020204" pitchFamily="34" charset="0"/>
              </a:rPr>
              <a:t>Impacts have not occurred as of 12/31/2024</a:t>
            </a:r>
          </a:p>
        </p:txBody>
      </p:sp>
      <p:sp>
        <p:nvSpPr>
          <p:cNvPr id="19" name="TextBox 5">
            <a:extLst>
              <a:ext uri="{FF2B5EF4-FFF2-40B4-BE49-F238E27FC236}">
                <a16:creationId xmlns:a16="http://schemas.microsoft.com/office/drawing/2014/main" id="{0A09A3A6-BCCE-DEA6-B562-C3FABFA6BD9C}"/>
              </a:ext>
            </a:extLst>
          </p:cNvPr>
          <p:cNvSpPr txBox="1">
            <a:spLocks noChangeArrowheads="1"/>
          </p:cNvSpPr>
          <p:nvPr/>
        </p:nvSpPr>
        <p:spPr bwMode="auto">
          <a:xfrm>
            <a:off x="6177073" y="6250102"/>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2023</a:t>
            </a:r>
          </a:p>
        </p:txBody>
      </p:sp>
      <p:sp>
        <p:nvSpPr>
          <p:cNvPr id="20" name="TextBox 5">
            <a:extLst>
              <a:ext uri="{FF2B5EF4-FFF2-40B4-BE49-F238E27FC236}">
                <a16:creationId xmlns:a16="http://schemas.microsoft.com/office/drawing/2014/main" id="{266DBDFC-A471-EE2C-03F6-49E8EC7525C0}"/>
              </a:ext>
            </a:extLst>
          </p:cNvPr>
          <p:cNvSpPr txBox="1">
            <a:spLocks noChangeArrowheads="1"/>
          </p:cNvSpPr>
          <p:nvPr/>
        </p:nvSpPr>
        <p:spPr bwMode="auto">
          <a:xfrm>
            <a:off x="6177073" y="6445013"/>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Permits Modified in 2024</a:t>
            </a:r>
          </a:p>
        </p:txBody>
      </p:sp>
      <p:sp>
        <p:nvSpPr>
          <p:cNvPr id="21" name="TextBox 5">
            <a:extLst>
              <a:ext uri="{FF2B5EF4-FFF2-40B4-BE49-F238E27FC236}">
                <a16:creationId xmlns:a16="http://schemas.microsoft.com/office/drawing/2014/main" id="{3D407FF6-9AA7-7278-FD88-D44F0F8AAB40}"/>
              </a:ext>
            </a:extLst>
          </p:cNvPr>
          <p:cNvSpPr txBox="1">
            <a:spLocks noChangeArrowheads="1"/>
          </p:cNvSpPr>
          <p:nvPr/>
        </p:nvSpPr>
        <p:spPr bwMode="auto">
          <a:xfrm>
            <a:off x="7452613" y="6243039"/>
            <a:ext cx="11731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CE’s Recorded</a:t>
            </a:r>
          </a:p>
        </p:txBody>
      </p:sp>
      <p:sp>
        <p:nvSpPr>
          <p:cNvPr id="22" name="TextBox 6">
            <a:extLst>
              <a:ext uri="{FF2B5EF4-FFF2-40B4-BE49-F238E27FC236}">
                <a16:creationId xmlns:a16="http://schemas.microsoft.com/office/drawing/2014/main" id="{A12369C6-33BA-328C-DE6A-C1CBD2F5BA41}"/>
              </a:ext>
            </a:extLst>
          </p:cNvPr>
          <p:cNvSpPr txBox="1">
            <a:spLocks noChangeArrowheads="1"/>
          </p:cNvSpPr>
          <p:nvPr/>
        </p:nvSpPr>
        <p:spPr bwMode="auto">
          <a:xfrm>
            <a:off x="7445812" y="6444368"/>
            <a:ext cx="1537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t>Alt Impact Allowance Drawdown</a:t>
            </a:r>
          </a:p>
        </p:txBody>
      </p:sp>
      <p:sp>
        <p:nvSpPr>
          <p:cNvPr id="3" name="TextBox 2">
            <a:extLst>
              <a:ext uri="{FF2B5EF4-FFF2-40B4-BE49-F238E27FC236}">
                <a16:creationId xmlns:a16="http://schemas.microsoft.com/office/drawing/2014/main" id="{34D1C635-D16A-739E-E0AB-24575023ABEA}"/>
              </a:ext>
            </a:extLst>
          </p:cNvPr>
          <p:cNvSpPr txBox="1"/>
          <p:nvPr/>
        </p:nvSpPr>
        <p:spPr>
          <a:xfrm>
            <a:off x="111922" y="5398069"/>
            <a:ext cx="6101046" cy="200055"/>
          </a:xfrm>
          <a:prstGeom prst="rect">
            <a:avLst/>
          </a:prstGeom>
          <a:noFill/>
        </p:spPr>
        <p:txBody>
          <a:bodyPr wrap="square" rtlCol="0">
            <a:spAutoFit/>
          </a:bodyPr>
          <a:lstStyle/>
          <a:p>
            <a:r>
              <a:rPr lang="en-US" sz="700" dirty="0">
                <a:latin typeface="Century Gothic" panose="020B0502020202020204" pitchFamily="34" charset="0"/>
              </a:rPr>
              <a:t>*For Origins Phase 6, 80:20 preservation and CUCE was recorded with </a:t>
            </a:r>
            <a:r>
              <a:rPr lang="en-US" sz="700" dirty="0" err="1">
                <a:latin typeface="Century Gothic" panose="020B0502020202020204" pitchFamily="34" charset="0"/>
              </a:rPr>
              <a:t>Watersound</a:t>
            </a:r>
            <a:r>
              <a:rPr lang="en-US" sz="700" dirty="0">
                <a:latin typeface="Century Gothic" panose="020B0502020202020204" pitchFamily="34" charset="0"/>
              </a:rPr>
              <a:t> North SAJ-2002-697 </a:t>
            </a:r>
          </a:p>
        </p:txBody>
      </p:sp>
    </p:spTree>
    <p:extLst>
      <p:ext uri="{BB962C8B-B14F-4D97-AF65-F5344CB8AC3E}">
        <p14:creationId xmlns:p14="http://schemas.microsoft.com/office/powerpoint/2010/main" val="3502593122"/>
      </p:ext>
    </p:extLst>
  </p:cSld>
  <p:clrMapOvr>
    <a:masterClrMapping/>
  </p:clrMapOvr>
  <p:transition/>
</p:sld>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4.jpeg"/></Relationships>
</file>

<file path=ppt/theme/theme1.xml><?xml version="1.0" encoding="utf-8"?>
<a:theme xmlns:a="http://schemas.openxmlformats.org/drawingml/2006/main" name="8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Franklin Gothic Medium C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3_Custom Desig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23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4_Custom Design">
  <a:themeElements>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ganic">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1_Organic">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6.xml><?xml version="1.0" encoding="utf-8"?>
<a:theme xmlns:a="http://schemas.openxmlformats.org/drawingml/2006/main" name="25_Custom Design">
  <a:themeElements>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3_Custom Design">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28200</TotalTime>
  <Words>4979</Words>
  <Application>Microsoft Office PowerPoint</Application>
  <PresentationFormat>On-screen Show (4:3)</PresentationFormat>
  <Paragraphs>2321</Paragraphs>
  <Slides>17</Slides>
  <Notes>10</Notes>
  <HiddenSlides>1</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Aptos</vt:lpstr>
      <vt:lpstr>Arial</vt:lpstr>
      <vt:lpstr>Calibri</vt:lpstr>
      <vt:lpstr>Century Gothic</vt:lpstr>
      <vt:lpstr>Franklin Gothic Medium Cond</vt:lpstr>
      <vt:lpstr>Garamond</vt:lpstr>
      <vt:lpstr>Times New Roman</vt:lpstr>
      <vt:lpstr>8_Custom Design</vt:lpstr>
      <vt:lpstr>23_Custom Design</vt:lpstr>
      <vt:lpstr>24_Custom Design</vt:lpstr>
      <vt:lpstr>Organic</vt:lpstr>
      <vt:lpstr>1_Organic</vt:lpstr>
      <vt:lpstr>25_Custom Design</vt:lpstr>
      <vt:lpstr>RGP SAJ-86 &amp; Ecosystem Management Agreement 1                                                              2024 Annual Report</vt:lpstr>
      <vt:lpstr>Contents 2024 Annual Report</vt:lpstr>
      <vt:lpstr>PowerPoint Presentation</vt:lpstr>
      <vt:lpstr>Overall Summary 2024 Annual Report</vt:lpstr>
      <vt:lpstr>2024 Project Ledger</vt:lpstr>
      <vt:lpstr>2024 Project Ledger</vt:lpstr>
      <vt:lpstr>2024 Project Ledger</vt:lpstr>
      <vt:lpstr>2024 Project Ledger</vt:lpstr>
      <vt:lpstr>2024 Project Ledger</vt:lpstr>
      <vt:lpstr>2024 Project Ledger</vt:lpstr>
      <vt:lpstr>2024 Project Ledger</vt:lpstr>
      <vt:lpstr>2024 Sub-Basin Ledger</vt:lpstr>
      <vt:lpstr>“Banked” Altered Wetland Preservation Ledger</vt:lpstr>
      <vt:lpstr>Phillips Inlet Subbasin Mitigation Summary</vt:lpstr>
      <vt:lpstr>2024 Conservation Unit Ledger</vt:lpstr>
      <vt:lpstr>Conservation Unit Land Management Survey</vt:lpstr>
      <vt:lpstr>PowerPoint Presentation</vt:lpstr>
    </vt:vector>
  </TitlesOfParts>
  <Company>St. Joe 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schewning</dc:creator>
  <cp:lastModifiedBy>Peyton Macarenco</cp:lastModifiedBy>
  <cp:revision>1157</cp:revision>
  <cp:lastPrinted>2024-02-15T14:34:49Z</cp:lastPrinted>
  <dcterms:created xsi:type="dcterms:W3CDTF">2007-02-15T20:05:55Z</dcterms:created>
  <dcterms:modified xsi:type="dcterms:W3CDTF">2025-02-14T21:24:43Z</dcterms:modified>
</cp:coreProperties>
</file>