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8" r:id="rId2"/>
    <p:sldMasterId id="2147483669" r:id="rId3"/>
  </p:sldMasterIdLst>
  <p:notesMasterIdLst>
    <p:notesMasterId r:id="rId13"/>
  </p:notesMasterIdLst>
  <p:sldIdLst>
    <p:sldId id="283" r:id="rId4"/>
    <p:sldId id="264" r:id="rId5"/>
    <p:sldId id="258" r:id="rId6"/>
    <p:sldId id="260" r:id="rId7"/>
    <p:sldId id="285" r:id="rId8"/>
    <p:sldId id="265" r:id="rId9"/>
    <p:sldId id="275" r:id="rId10"/>
    <p:sldId id="282" r:id="rId11"/>
    <p:sldId id="284" r:id="rId12"/>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1E3"/>
    <a:srgbClr val="D3B5E6"/>
    <a:srgbClr val="F5CB82"/>
    <a:srgbClr val="FFFF99"/>
    <a:srgbClr val="333333"/>
    <a:srgbClr val="545D5D"/>
    <a:srgbClr val="A8E6BD"/>
    <a:srgbClr val="E2FF8F"/>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EEFAF-D279-4FC6-B77B-716909E93887}" v="260" dt="2022-03-10T18:10:27.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7" autoAdjust="0"/>
    <p:restoredTop sz="99635" autoAdjust="0"/>
  </p:normalViewPr>
  <p:slideViewPr>
    <p:cSldViewPr snapToGrid="0">
      <p:cViewPr varScale="1">
        <p:scale>
          <a:sx n="111" d="100"/>
          <a:sy n="111" d="100"/>
        </p:scale>
        <p:origin x="6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FA07D6-944A-4BC3-84CE-6491CFA6A71B}"/>
              </a:ext>
            </a:extLst>
          </p:cNvPr>
          <p:cNvSpPr>
            <a:spLocks noGrp="1" noChangeArrowheads="1"/>
          </p:cNvSpPr>
          <p:nvPr>
            <p:ph type="hdr" sz="quarter"/>
          </p:nvPr>
        </p:nvSpPr>
        <p:spPr bwMode="auto">
          <a:xfrm>
            <a:off x="0" y="0"/>
            <a:ext cx="3013075" cy="460375"/>
          </a:xfrm>
          <a:prstGeom prst="rect">
            <a:avLst/>
          </a:prstGeom>
          <a:noFill/>
          <a:ln w="9525">
            <a:noFill/>
            <a:miter lim="800000"/>
            <a:headEnd/>
            <a:tailEnd/>
          </a:ln>
          <a:effectLst/>
        </p:spPr>
        <p:txBody>
          <a:bodyPr vert="horz" wrap="square" lIns="92326" tIns="46162" rIns="92326" bIns="46162" numCol="1" anchor="t" anchorCtr="0" compatLnSpc="1">
            <a:prstTxWarp prst="textNoShape">
              <a:avLst/>
            </a:prstTxWarp>
          </a:bodyPr>
          <a:lstStyle>
            <a:lvl1pPr defTabSz="923299" eaLnBrk="1" hangingPunct="1">
              <a:defRPr sz="1200">
                <a:latin typeface="Arial" charset="0"/>
              </a:defRPr>
            </a:lvl1pPr>
          </a:lstStyle>
          <a:p>
            <a:pPr>
              <a:defRPr/>
            </a:pPr>
            <a:endParaRPr lang="en-US"/>
          </a:p>
        </p:txBody>
      </p:sp>
      <p:sp>
        <p:nvSpPr>
          <p:cNvPr id="23555" name="Rectangle 3">
            <a:extLst>
              <a:ext uri="{FF2B5EF4-FFF2-40B4-BE49-F238E27FC236}">
                <a16:creationId xmlns:a16="http://schemas.microsoft.com/office/drawing/2014/main" id="{0139DF1B-1B57-4A68-8CD6-80E9B7667351}"/>
              </a:ext>
            </a:extLst>
          </p:cNvPr>
          <p:cNvSpPr>
            <a:spLocks noGrp="1" noChangeArrowheads="1"/>
          </p:cNvSpPr>
          <p:nvPr>
            <p:ph type="dt" idx="1"/>
          </p:nvPr>
        </p:nvSpPr>
        <p:spPr bwMode="auto">
          <a:xfrm>
            <a:off x="3935413" y="0"/>
            <a:ext cx="3013075" cy="460375"/>
          </a:xfrm>
          <a:prstGeom prst="rect">
            <a:avLst/>
          </a:prstGeom>
          <a:noFill/>
          <a:ln w="9525">
            <a:noFill/>
            <a:miter lim="800000"/>
            <a:headEnd/>
            <a:tailEnd/>
          </a:ln>
          <a:effectLst/>
        </p:spPr>
        <p:txBody>
          <a:bodyPr vert="horz" wrap="square" lIns="92326" tIns="46162" rIns="92326" bIns="46162" numCol="1" anchor="t" anchorCtr="0" compatLnSpc="1">
            <a:prstTxWarp prst="textNoShape">
              <a:avLst/>
            </a:prstTxWarp>
          </a:bodyPr>
          <a:lstStyle>
            <a:lvl1pPr algn="r" defTabSz="923299" eaLnBrk="1" hangingPunct="1">
              <a:defRPr sz="1200">
                <a:latin typeface="Arial" charset="0"/>
              </a:defRPr>
            </a:lvl1pPr>
          </a:lstStyle>
          <a:p>
            <a:pPr>
              <a:defRPr/>
            </a:pPr>
            <a:endParaRPr lang="en-US"/>
          </a:p>
        </p:txBody>
      </p:sp>
      <p:sp>
        <p:nvSpPr>
          <p:cNvPr id="9220" name="Rectangle 4">
            <a:extLst>
              <a:ext uri="{FF2B5EF4-FFF2-40B4-BE49-F238E27FC236}">
                <a16:creationId xmlns:a16="http://schemas.microsoft.com/office/drawing/2014/main" id="{DDA2E87E-E61B-46F2-A66F-34B847D62696}"/>
              </a:ext>
            </a:extLst>
          </p:cNvPr>
          <p:cNvSpPr>
            <a:spLocks noGrp="1" noRot="1" noChangeAspect="1" noChangeArrowheads="1" noTextEdit="1"/>
          </p:cNvSpPr>
          <p:nvPr>
            <p:ph type="sldImg" idx="2"/>
          </p:nvPr>
        </p:nvSpPr>
        <p:spPr bwMode="auto">
          <a:xfrm>
            <a:off x="1169988" y="693738"/>
            <a:ext cx="4618037"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5ABCA753-BE51-4287-BBC8-B78048242BE7}"/>
              </a:ext>
            </a:extLst>
          </p:cNvPr>
          <p:cNvSpPr>
            <a:spLocks noGrp="1" noChangeArrowheads="1"/>
          </p:cNvSpPr>
          <p:nvPr>
            <p:ph type="body" sz="quarter" idx="3"/>
          </p:nvPr>
        </p:nvSpPr>
        <p:spPr bwMode="auto">
          <a:xfrm>
            <a:off x="695325" y="4387850"/>
            <a:ext cx="5559425" cy="4154488"/>
          </a:xfrm>
          <a:prstGeom prst="rect">
            <a:avLst/>
          </a:prstGeom>
          <a:noFill/>
          <a:ln w="9525">
            <a:noFill/>
            <a:miter lim="800000"/>
            <a:headEnd/>
            <a:tailEnd/>
          </a:ln>
          <a:effectLst/>
        </p:spPr>
        <p:txBody>
          <a:bodyPr vert="horz" wrap="square" lIns="92326" tIns="46162" rIns="92326" bIns="461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6B9C54F9-2024-4F00-8F51-02AF1D206D9B}"/>
              </a:ext>
            </a:extLst>
          </p:cNvPr>
          <p:cNvSpPr>
            <a:spLocks noGrp="1" noChangeArrowheads="1"/>
          </p:cNvSpPr>
          <p:nvPr>
            <p:ph type="ftr" sz="quarter" idx="4"/>
          </p:nvPr>
        </p:nvSpPr>
        <p:spPr bwMode="auto">
          <a:xfrm>
            <a:off x="0" y="8774113"/>
            <a:ext cx="3013075" cy="460375"/>
          </a:xfrm>
          <a:prstGeom prst="rect">
            <a:avLst/>
          </a:prstGeom>
          <a:noFill/>
          <a:ln w="9525">
            <a:noFill/>
            <a:miter lim="800000"/>
            <a:headEnd/>
            <a:tailEnd/>
          </a:ln>
          <a:effectLst/>
        </p:spPr>
        <p:txBody>
          <a:bodyPr vert="horz" wrap="square" lIns="92326" tIns="46162" rIns="92326" bIns="46162" numCol="1" anchor="b" anchorCtr="0" compatLnSpc="1">
            <a:prstTxWarp prst="textNoShape">
              <a:avLst/>
            </a:prstTxWarp>
          </a:bodyPr>
          <a:lstStyle>
            <a:lvl1pPr defTabSz="923299" eaLnBrk="1" hangingPunct="1">
              <a:defRPr sz="1200">
                <a:latin typeface="Arial" charset="0"/>
              </a:defRPr>
            </a:lvl1pPr>
          </a:lstStyle>
          <a:p>
            <a:pPr>
              <a:defRPr/>
            </a:pPr>
            <a:endParaRPr lang="en-US"/>
          </a:p>
        </p:txBody>
      </p:sp>
      <p:sp>
        <p:nvSpPr>
          <p:cNvPr id="23559" name="Rectangle 7">
            <a:extLst>
              <a:ext uri="{FF2B5EF4-FFF2-40B4-BE49-F238E27FC236}">
                <a16:creationId xmlns:a16="http://schemas.microsoft.com/office/drawing/2014/main" id="{F390FB56-5A60-48B4-9F8F-7EA7AE56E5EC}"/>
              </a:ext>
            </a:extLst>
          </p:cNvPr>
          <p:cNvSpPr>
            <a:spLocks noGrp="1" noChangeArrowheads="1"/>
          </p:cNvSpPr>
          <p:nvPr>
            <p:ph type="sldNum" sz="quarter" idx="5"/>
          </p:nvPr>
        </p:nvSpPr>
        <p:spPr bwMode="auto">
          <a:xfrm>
            <a:off x="3935413" y="8774113"/>
            <a:ext cx="3013075" cy="460375"/>
          </a:xfrm>
          <a:prstGeom prst="rect">
            <a:avLst/>
          </a:prstGeom>
          <a:noFill/>
          <a:ln w="9525">
            <a:noFill/>
            <a:miter lim="800000"/>
            <a:headEnd/>
            <a:tailEnd/>
          </a:ln>
          <a:effectLst/>
        </p:spPr>
        <p:txBody>
          <a:bodyPr vert="horz" wrap="square" lIns="92326" tIns="46162" rIns="92326" bIns="46162" numCol="1" anchor="b" anchorCtr="0" compatLnSpc="1">
            <a:prstTxWarp prst="textNoShape">
              <a:avLst/>
            </a:prstTxWarp>
          </a:bodyPr>
          <a:lstStyle>
            <a:lvl1pPr algn="r" defTabSz="923299" eaLnBrk="1" hangingPunct="1">
              <a:defRPr sz="1200"/>
            </a:lvl1pPr>
          </a:lstStyle>
          <a:p>
            <a:pPr>
              <a:defRPr/>
            </a:pPr>
            <a:fld id="{F06A8996-5186-467A-B4AE-1033206E9F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1D9A6A3-290B-4086-9D4B-54A2019D351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9D00F840-0A33-48EE-A50F-82A19F3164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45FF1AB5-5B01-44C0-A819-AD172E1DD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88109A-AD81-485A-A7A6-035AB8ADAE29}" type="slidenum">
              <a:rPr lang="en-US" altLang="en-US" smtClean="0"/>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782E400-3828-4798-B1AF-1E6A1FD89C9B}"/>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5DE20293-EAA3-487A-AA9A-50E0D81803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95BD3EF7-A3E1-4C64-A4D2-7560CF6DF4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D5D4DF-5F52-4022-8594-C0486D894A58}"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7FDFE98-9508-426B-A716-B62846A60327}"/>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3934C4F-1CA4-4D89-9553-4167F3E6A1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27D665FB-0848-4A18-B41D-526B70B263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61A961-140D-4EE3-963A-54CA3BD850BC}"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B1529B5-FE09-4574-BA60-4E1495981E18}"/>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1B458022-6DEB-4F2A-A7AE-9E447E6C62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4158A342-5EC6-4833-AB21-898059CBD2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5B506F-572D-47B0-85E2-A26B3461F4C5}"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40E4F54-8E45-4913-A649-E4E0EC76098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6232409-6514-40CF-8608-330390D0B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C2AD788F-1D1A-428B-BC34-1BCAE62A24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334B5A-1125-47FB-A556-3BF2177489FB}"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E9A8AC8-E3A1-4210-A0BA-E0C24CBF60A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65E8B8C-76AC-4708-AFCA-E0840986F4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64621A01-2B55-45F6-B5E8-438037358E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B1D8ED-EB29-4C18-95CC-FFF54B4382B8}"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FC22F36-4275-4D5A-9A4C-FBCB364B1257}"/>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41D6281E-B43C-491F-91F6-432314F7F9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E548A0A2-EDB8-4798-AEB3-08DEC1D918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C8C52-8BCB-4AFE-886D-F71EBE96E1F0}"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A4D82AB-88B9-48CF-8EAB-F4F7B4685BB8}"/>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0F8087E4-E9A7-4CCE-9C03-E49ACEBD01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F93B6D9A-E705-4103-AF9A-C214C0BA3B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BFC41D-3301-43B4-8076-D08FD855CD53}" type="slidenum">
              <a:rPr lang="en-US" altLang="en-US" smtClean="0"/>
              <a:pPr>
                <a:spcBef>
                  <a:spcPct val="0"/>
                </a:spcBef>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7886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43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388938"/>
            <a:ext cx="2093912" cy="5737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8938"/>
            <a:ext cx="6132513" cy="5737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99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CDA8DE6C-614E-48FB-95C2-800223298285}"/>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96D5F570-5FE0-4832-9B52-BE6A9D7B08F3}"/>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a:lstStyle/>
          <a:p>
            <a:pPr lvl="0"/>
            <a:endParaRPr lang="en-US" noProof="0"/>
          </a:p>
        </p:txBody>
      </p:sp>
      <p:sp>
        <p:nvSpPr>
          <p:cNvPr id="6" name="Slide Number Placeholder 5">
            <a:extLst>
              <a:ext uri="{FF2B5EF4-FFF2-40B4-BE49-F238E27FC236}">
                <a16:creationId xmlns:a16="http://schemas.microsoft.com/office/drawing/2014/main" id="{54C88D8A-8450-4444-94B3-34D315075EBF}"/>
              </a:ext>
            </a:extLst>
          </p:cNvPr>
          <p:cNvSpPr>
            <a:spLocks noGrp="1" noChangeArrowheads="1"/>
          </p:cNvSpPr>
          <p:nvPr>
            <p:ph type="sldNum" sz="quarter" idx="10"/>
          </p:nvPr>
        </p:nvSpPr>
        <p:spPr>
          <a:xfrm>
            <a:off x="0" y="0"/>
            <a:ext cx="0" cy="0"/>
          </a:xfrm>
        </p:spPr>
        <p:txBody>
          <a:bodyPr/>
          <a:lstStyle>
            <a:lvl1pPr>
              <a:defRPr/>
            </a:lvl1pPr>
          </a:lstStyle>
          <a:p>
            <a:pPr>
              <a:defRPr/>
            </a:pPr>
            <a:fld id="{1B421B75-2B0C-4AA1-93BB-070A8CA811EC}" type="slidenum">
              <a:rPr lang="en-US" altLang="en-US"/>
              <a:pPr>
                <a:defRPr/>
              </a:pPr>
              <a:t>‹#›</a:t>
            </a:fld>
            <a:endParaRPr lang="en-US" altLang="en-US"/>
          </a:p>
        </p:txBody>
      </p:sp>
    </p:spTree>
    <p:extLst>
      <p:ext uri="{BB962C8B-B14F-4D97-AF65-F5344CB8AC3E}">
        <p14:creationId xmlns:p14="http://schemas.microsoft.com/office/powerpoint/2010/main" val="399284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F230ECAF-ED57-4326-8517-533499CE031D}"/>
              </a:ext>
            </a:extLst>
          </p:cNvPr>
          <p:cNvSpPr>
            <a:spLocks noGrp="1" noChangeArrowheads="1"/>
          </p:cNvSpPr>
          <p:nvPr>
            <p:ph type="sldNum" sz="quarter" idx="10"/>
          </p:nvPr>
        </p:nvSpPr>
        <p:spPr>
          <a:ln/>
        </p:spPr>
        <p:txBody>
          <a:bodyPr/>
          <a:lstStyle>
            <a:lvl1pPr>
              <a:defRPr/>
            </a:lvl1pPr>
          </a:lstStyle>
          <a:p>
            <a:pPr>
              <a:defRPr/>
            </a:pPr>
            <a:fld id="{A52FDCA6-8070-4132-894A-599EF4F9319B}" type="slidenum">
              <a:rPr lang="en-US" altLang="en-US"/>
              <a:pPr>
                <a:defRPr/>
              </a:pPr>
              <a:t>‹#›</a:t>
            </a:fld>
            <a:endParaRPr lang="en-US" altLang="en-US"/>
          </a:p>
        </p:txBody>
      </p:sp>
    </p:spTree>
    <p:extLst>
      <p:ext uri="{BB962C8B-B14F-4D97-AF65-F5344CB8AC3E}">
        <p14:creationId xmlns:p14="http://schemas.microsoft.com/office/powerpoint/2010/main" val="408817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C3B05ABA-504E-4711-B90E-271791581816}"/>
              </a:ext>
            </a:extLst>
          </p:cNvPr>
          <p:cNvSpPr/>
          <p:nvPr userDrawn="1"/>
        </p:nvSpPr>
        <p:spPr>
          <a:xfrm>
            <a:off x="95250" y="98425"/>
            <a:ext cx="8937625" cy="1112838"/>
          </a:xfrm>
          <a:prstGeom prst="roundRect">
            <a:avLst>
              <a:gd name="adj" fmla="val 777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6E410DF9-7A13-4B3E-BF79-37928498BF3F}"/>
              </a:ext>
            </a:extLst>
          </p:cNvPr>
          <p:cNvSpPr/>
          <p:nvPr userDrawn="1"/>
        </p:nvSpPr>
        <p:spPr>
          <a:xfrm>
            <a:off x="123825" y="1346200"/>
            <a:ext cx="8909050" cy="5400675"/>
          </a:xfrm>
          <a:prstGeom prst="roundRect">
            <a:avLst>
              <a:gd name="adj" fmla="val 110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5899644-14C7-482C-B593-1EAEA37ABDAE}"/>
              </a:ext>
            </a:extLst>
          </p:cNvPr>
          <p:cNvSpPr>
            <a:spLocks noGrp="1" noChangeArrowheads="1"/>
          </p:cNvSpPr>
          <p:nvPr>
            <p:ph type="sldNum" sz="quarter" idx="10"/>
          </p:nvPr>
        </p:nvSpPr>
        <p:spPr/>
        <p:txBody>
          <a:bodyPr/>
          <a:lstStyle>
            <a:lvl1pPr>
              <a:defRPr/>
            </a:lvl1pPr>
          </a:lstStyle>
          <a:p>
            <a:pPr>
              <a:defRPr/>
            </a:pPr>
            <a:fld id="{6C242F19-63AB-4E3F-A2FB-885EEB9415DB}" type="slidenum">
              <a:rPr lang="en-US" altLang="en-US"/>
              <a:pPr>
                <a:defRPr/>
              </a:pPr>
              <a:t>‹#›</a:t>
            </a:fld>
            <a:endParaRPr lang="en-US" altLang="en-US"/>
          </a:p>
        </p:txBody>
      </p:sp>
    </p:spTree>
    <p:extLst>
      <p:ext uri="{BB962C8B-B14F-4D97-AF65-F5344CB8AC3E}">
        <p14:creationId xmlns:p14="http://schemas.microsoft.com/office/powerpoint/2010/main" val="284483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CF3B2D8-55CD-4E2E-9AFA-4A5E16A458DD}"/>
              </a:ext>
            </a:extLst>
          </p:cNvPr>
          <p:cNvSpPr>
            <a:spLocks noGrp="1" noChangeArrowheads="1"/>
          </p:cNvSpPr>
          <p:nvPr>
            <p:ph type="sldNum" sz="quarter" idx="10"/>
          </p:nvPr>
        </p:nvSpPr>
        <p:spPr>
          <a:ln/>
        </p:spPr>
        <p:txBody>
          <a:bodyPr/>
          <a:lstStyle>
            <a:lvl1pPr>
              <a:defRPr/>
            </a:lvl1pPr>
          </a:lstStyle>
          <a:p>
            <a:pPr>
              <a:defRPr/>
            </a:pPr>
            <a:fld id="{0AC116C7-4918-4835-A62F-B3B4345128E5}" type="slidenum">
              <a:rPr lang="en-US" altLang="en-US"/>
              <a:pPr>
                <a:defRPr/>
              </a:pPr>
              <a:t>‹#›</a:t>
            </a:fld>
            <a:endParaRPr lang="en-US" altLang="en-US"/>
          </a:p>
        </p:txBody>
      </p:sp>
    </p:spTree>
    <p:extLst>
      <p:ext uri="{BB962C8B-B14F-4D97-AF65-F5344CB8AC3E}">
        <p14:creationId xmlns:p14="http://schemas.microsoft.com/office/powerpoint/2010/main" val="34272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313" y="1600200"/>
            <a:ext cx="42672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600200"/>
            <a:ext cx="42672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AD49322-B630-4DBC-98F1-1066D59DB89F}"/>
              </a:ext>
            </a:extLst>
          </p:cNvPr>
          <p:cNvSpPr>
            <a:spLocks noGrp="1" noChangeArrowheads="1"/>
          </p:cNvSpPr>
          <p:nvPr>
            <p:ph type="sldNum" sz="quarter" idx="10"/>
          </p:nvPr>
        </p:nvSpPr>
        <p:spPr>
          <a:ln/>
        </p:spPr>
        <p:txBody>
          <a:bodyPr/>
          <a:lstStyle>
            <a:lvl1pPr>
              <a:defRPr/>
            </a:lvl1pPr>
          </a:lstStyle>
          <a:p>
            <a:pPr>
              <a:defRPr/>
            </a:pPr>
            <a:fld id="{829CA0E9-5C8D-4572-B488-B4C53B941602}" type="slidenum">
              <a:rPr lang="en-US" altLang="en-US"/>
              <a:pPr>
                <a:defRPr/>
              </a:pPr>
              <a:t>‹#›</a:t>
            </a:fld>
            <a:endParaRPr lang="en-US" altLang="en-US"/>
          </a:p>
        </p:txBody>
      </p:sp>
    </p:spTree>
    <p:extLst>
      <p:ext uri="{BB962C8B-B14F-4D97-AF65-F5344CB8AC3E}">
        <p14:creationId xmlns:p14="http://schemas.microsoft.com/office/powerpoint/2010/main" val="146614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88F4E19-0DF9-4D69-805D-82A81C0C9FB1}"/>
              </a:ext>
            </a:extLst>
          </p:cNvPr>
          <p:cNvSpPr>
            <a:spLocks noGrp="1" noChangeArrowheads="1"/>
          </p:cNvSpPr>
          <p:nvPr>
            <p:ph type="sldNum" sz="quarter" idx="10"/>
          </p:nvPr>
        </p:nvSpPr>
        <p:spPr>
          <a:ln/>
        </p:spPr>
        <p:txBody>
          <a:bodyPr/>
          <a:lstStyle>
            <a:lvl1pPr>
              <a:defRPr/>
            </a:lvl1pPr>
          </a:lstStyle>
          <a:p>
            <a:pPr>
              <a:defRPr/>
            </a:pPr>
            <a:fld id="{C6FC53F2-A216-4E17-BBD6-98ABC88C0C49}" type="slidenum">
              <a:rPr lang="en-US" altLang="en-US"/>
              <a:pPr>
                <a:defRPr/>
              </a:pPr>
              <a:t>‹#›</a:t>
            </a:fld>
            <a:endParaRPr lang="en-US" altLang="en-US"/>
          </a:p>
        </p:txBody>
      </p:sp>
    </p:spTree>
    <p:extLst>
      <p:ext uri="{BB962C8B-B14F-4D97-AF65-F5344CB8AC3E}">
        <p14:creationId xmlns:p14="http://schemas.microsoft.com/office/powerpoint/2010/main" val="2187993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FD5799E-CFD0-4F7B-9060-FA8F8193E1FD}"/>
              </a:ext>
            </a:extLst>
          </p:cNvPr>
          <p:cNvSpPr>
            <a:spLocks noGrp="1" noChangeArrowheads="1"/>
          </p:cNvSpPr>
          <p:nvPr>
            <p:ph type="sldNum" sz="quarter" idx="10"/>
          </p:nvPr>
        </p:nvSpPr>
        <p:spPr>
          <a:ln/>
        </p:spPr>
        <p:txBody>
          <a:bodyPr/>
          <a:lstStyle>
            <a:lvl1pPr>
              <a:defRPr/>
            </a:lvl1pPr>
          </a:lstStyle>
          <a:p>
            <a:pPr>
              <a:defRPr/>
            </a:pPr>
            <a:fld id="{685A8B42-3248-4F75-BECB-788B56652C25}" type="slidenum">
              <a:rPr lang="en-US" altLang="en-US"/>
              <a:pPr>
                <a:defRPr/>
              </a:pPr>
              <a:t>‹#›</a:t>
            </a:fld>
            <a:endParaRPr lang="en-US" altLang="en-US"/>
          </a:p>
        </p:txBody>
      </p:sp>
    </p:spTree>
    <p:extLst>
      <p:ext uri="{BB962C8B-B14F-4D97-AF65-F5344CB8AC3E}">
        <p14:creationId xmlns:p14="http://schemas.microsoft.com/office/powerpoint/2010/main" val="374080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9B516FD-7A9D-4583-BEB6-EFC208AB5159}"/>
              </a:ext>
            </a:extLst>
          </p:cNvPr>
          <p:cNvSpPr>
            <a:spLocks noGrp="1" noChangeArrowheads="1"/>
          </p:cNvSpPr>
          <p:nvPr>
            <p:ph type="sldNum" sz="quarter" idx="10"/>
          </p:nvPr>
        </p:nvSpPr>
        <p:spPr>
          <a:ln/>
        </p:spPr>
        <p:txBody>
          <a:bodyPr/>
          <a:lstStyle>
            <a:lvl1pPr>
              <a:defRPr/>
            </a:lvl1pPr>
          </a:lstStyle>
          <a:p>
            <a:pPr>
              <a:defRPr/>
            </a:pPr>
            <a:fld id="{ADF35272-0783-4263-AD4A-E2DB8174314D}" type="slidenum">
              <a:rPr lang="en-US" altLang="en-US"/>
              <a:pPr>
                <a:defRPr/>
              </a:pPr>
              <a:t>‹#›</a:t>
            </a:fld>
            <a:endParaRPr lang="en-US" altLang="en-US"/>
          </a:p>
        </p:txBody>
      </p:sp>
    </p:spTree>
    <p:extLst>
      <p:ext uri="{BB962C8B-B14F-4D97-AF65-F5344CB8AC3E}">
        <p14:creationId xmlns:p14="http://schemas.microsoft.com/office/powerpoint/2010/main" val="86296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697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10963B1-423D-4089-A735-7068155BF32D}"/>
              </a:ext>
            </a:extLst>
          </p:cNvPr>
          <p:cNvSpPr>
            <a:spLocks noGrp="1" noChangeArrowheads="1"/>
          </p:cNvSpPr>
          <p:nvPr>
            <p:ph type="sldNum" sz="quarter" idx="10"/>
          </p:nvPr>
        </p:nvSpPr>
        <p:spPr>
          <a:ln/>
        </p:spPr>
        <p:txBody>
          <a:bodyPr/>
          <a:lstStyle>
            <a:lvl1pPr>
              <a:defRPr/>
            </a:lvl1pPr>
          </a:lstStyle>
          <a:p>
            <a:pPr>
              <a:defRPr/>
            </a:pPr>
            <a:fld id="{195893FB-37DB-4CC9-A5B2-BAC91CE1ACFF}" type="slidenum">
              <a:rPr lang="en-US" altLang="en-US"/>
              <a:pPr>
                <a:defRPr/>
              </a:pPr>
              <a:t>‹#›</a:t>
            </a:fld>
            <a:endParaRPr lang="en-US" altLang="en-US"/>
          </a:p>
        </p:txBody>
      </p:sp>
    </p:spTree>
    <p:extLst>
      <p:ext uri="{BB962C8B-B14F-4D97-AF65-F5344CB8AC3E}">
        <p14:creationId xmlns:p14="http://schemas.microsoft.com/office/powerpoint/2010/main" val="117784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4342128-9DAE-4795-8DAA-AE31AB040B25}"/>
              </a:ext>
            </a:extLst>
          </p:cNvPr>
          <p:cNvSpPr>
            <a:spLocks noGrp="1" noChangeArrowheads="1"/>
          </p:cNvSpPr>
          <p:nvPr>
            <p:ph type="sldNum" sz="quarter" idx="10"/>
          </p:nvPr>
        </p:nvSpPr>
        <p:spPr>
          <a:ln/>
        </p:spPr>
        <p:txBody>
          <a:bodyPr/>
          <a:lstStyle>
            <a:lvl1pPr>
              <a:defRPr/>
            </a:lvl1pPr>
          </a:lstStyle>
          <a:p>
            <a:pPr>
              <a:defRPr/>
            </a:pPr>
            <a:fld id="{51682EF8-CFC6-45A9-A01E-6A1EDDED0994}" type="slidenum">
              <a:rPr lang="en-US" altLang="en-US"/>
              <a:pPr>
                <a:defRPr/>
              </a:pPr>
              <a:t>‹#›</a:t>
            </a:fld>
            <a:endParaRPr lang="en-US" altLang="en-US"/>
          </a:p>
        </p:txBody>
      </p:sp>
    </p:spTree>
    <p:extLst>
      <p:ext uri="{BB962C8B-B14F-4D97-AF65-F5344CB8AC3E}">
        <p14:creationId xmlns:p14="http://schemas.microsoft.com/office/powerpoint/2010/main" val="317010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7383078-87A5-4C78-AC41-A3EE91AD72FC}"/>
              </a:ext>
            </a:extLst>
          </p:cNvPr>
          <p:cNvSpPr>
            <a:spLocks noGrp="1" noChangeArrowheads="1"/>
          </p:cNvSpPr>
          <p:nvPr>
            <p:ph type="sldNum" sz="quarter" idx="10"/>
          </p:nvPr>
        </p:nvSpPr>
        <p:spPr>
          <a:ln/>
        </p:spPr>
        <p:txBody>
          <a:bodyPr/>
          <a:lstStyle>
            <a:lvl1pPr>
              <a:defRPr/>
            </a:lvl1pPr>
          </a:lstStyle>
          <a:p>
            <a:pPr>
              <a:defRPr/>
            </a:pPr>
            <a:fld id="{68B5C2B0-AA2F-4A82-AE80-44AC48AE1DBE}" type="slidenum">
              <a:rPr lang="en-US" altLang="en-US"/>
              <a:pPr>
                <a:defRPr/>
              </a:pPr>
              <a:t>‹#›</a:t>
            </a:fld>
            <a:endParaRPr lang="en-US" altLang="en-US"/>
          </a:p>
        </p:txBody>
      </p:sp>
    </p:spTree>
    <p:extLst>
      <p:ext uri="{BB962C8B-B14F-4D97-AF65-F5344CB8AC3E}">
        <p14:creationId xmlns:p14="http://schemas.microsoft.com/office/powerpoint/2010/main" val="410015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74613"/>
            <a:ext cx="2179638" cy="6407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4613"/>
            <a:ext cx="6386512"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16D4199-C2C1-4580-A448-49ACFDEFF473}"/>
              </a:ext>
            </a:extLst>
          </p:cNvPr>
          <p:cNvSpPr>
            <a:spLocks noGrp="1" noChangeArrowheads="1"/>
          </p:cNvSpPr>
          <p:nvPr>
            <p:ph type="sldNum" sz="quarter" idx="10"/>
          </p:nvPr>
        </p:nvSpPr>
        <p:spPr>
          <a:ln/>
        </p:spPr>
        <p:txBody>
          <a:bodyPr/>
          <a:lstStyle>
            <a:lvl1pPr>
              <a:defRPr/>
            </a:lvl1pPr>
          </a:lstStyle>
          <a:p>
            <a:pPr>
              <a:defRPr/>
            </a:pPr>
            <a:fld id="{61119773-C2B3-4C7F-82F9-9550F6B67DE7}" type="slidenum">
              <a:rPr lang="en-US" altLang="en-US"/>
              <a:pPr>
                <a:defRPr/>
              </a:pPr>
              <a:t>‹#›</a:t>
            </a:fld>
            <a:endParaRPr lang="en-US" altLang="en-US"/>
          </a:p>
        </p:txBody>
      </p:sp>
    </p:spTree>
    <p:extLst>
      <p:ext uri="{BB962C8B-B14F-4D97-AF65-F5344CB8AC3E}">
        <p14:creationId xmlns:p14="http://schemas.microsoft.com/office/powerpoint/2010/main" val="127415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5B81756E-1CC4-4D9E-BE4A-346B1A58A971}"/>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2EAC3624-722C-4950-9A4C-F3D5D71501A0}"/>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a:lstStyle/>
          <a:p>
            <a:pPr lvl="0"/>
            <a:endParaRPr lang="en-US" noProof="0"/>
          </a:p>
        </p:txBody>
      </p:sp>
      <p:sp>
        <p:nvSpPr>
          <p:cNvPr id="6" name="Slide Number Placeholder 5">
            <a:extLst>
              <a:ext uri="{FF2B5EF4-FFF2-40B4-BE49-F238E27FC236}">
                <a16:creationId xmlns:a16="http://schemas.microsoft.com/office/drawing/2014/main" id="{ED645F02-649C-46E2-95CA-6F209C9AEB88}"/>
              </a:ext>
            </a:extLst>
          </p:cNvPr>
          <p:cNvSpPr>
            <a:spLocks noGrp="1" noChangeArrowheads="1"/>
          </p:cNvSpPr>
          <p:nvPr>
            <p:ph type="sldNum" sz="quarter" idx="10"/>
          </p:nvPr>
        </p:nvSpPr>
        <p:spPr/>
        <p:txBody>
          <a:bodyPr/>
          <a:lstStyle>
            <a:lvl1pPr>
              <a:defRPr/>
            </a:lvl1pPr>
          </a:lstStyle>
          <a:p>
            <a:pPr>
              <a:defRPr/>
            </a:pPr>
            <a:fld id="{D81EA2FE-BAF5-4C5C-8D73-7151AC5F6B81}" type="slidenum">
              <a:rPr lang="en-US" altLang="en-US"/>
              <a:pPr>
                <a:defRPr/>
              </a:pPr>
              <a:t>‹#›</a:t>
            </a:fld>
            <a:endParaRPr lang="en-US" altLang="en-US"/>
          </a:p>
        </p:txBody>
      </p:sp>
    </p:spTree>
    <p:extLst>
      <p:ext uri="{BB962C8B-B14F-4D97-AF65-F5344CB8AC3E}">
        <p14:creationId xmlns:p14="http://schemas.microsoft.com/office/powerpoint/2010/main" val="1777854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4FC21FA7-E787-48AB-9F4D-92A48363613A}"/>
              </a:ext>
            </a:extLst>
          </p:cNvPr>
          <p:cNvSpPr>
            <a:spLocks noGrp="1" noChangeArrowheads="1"/>
          </p:cNvSpPr>
          <p:nvPr>
            <p:ph type="sldNum" sz="quarter" idx="10"/>
          </p:nvPr>
        </p:nvSpPr>
        <p:spPr>
          <a:ln/>
        </p:spPr>
        <p:txBody>
          <a:bodyPr/>
          <a:lstStyle>
            <a:lvl1pPr>
              <a:defRPr/>
            </a:lvl1pPr>
          </a:lstStyle>
          <a:p>
            <a:pPr>
              <a:defRPr/>
            </a:pPr>
            <a:fld id="{1B14F096-489D-48A7-B35E-84729C0C4307}" type="slidenum">
              <a:rPr lang="en-US" altLang="en-US"/>
              <a:pPr>
                <a:defRPr/>
              </a:pPr>
              <a:t>‹#›</a:t>
            </a:fld>
            <a:endParaRPr lang="en-US" altLang="en-US"/>
          </a:p>
        </p:txBody>
      </p:sp>
    </p:spTree>
    <p:extLst>
      <p:ext uri="{BB962C8B-B14F-4D97-AF65-F5344CB8AC3E}">
        <p14:creationId xmlns:p14="http://schemas.microsoft.com/office/powerpoint/2010/main" val="347294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374B48DF-5E5A-4359-B698-53A990F5C4FF}"/>
              </a:ext>
            </a:extLst>
          </p:cNvPr>
          <p:cNvSpPr/>
          <p:nvPr userDrawn="1"/>
        </p:nvSpPr>
        <p:spPr>
          <a:xfrm>
            <a:off x="98425" y="111125"/>
            <a:ext cx="8947150" cy="1123950"/>
          </a:xfrm>
          <a:prstGeom prst="roundRect">
            <a:avLst>
              <a:gd name="adj" fmla="val 787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F8481E59-E3E4-4577-8489-5EE5AAE30C64}"/>
              </a:ext>
            </a:extLst>
          </p:cNvPr>
          <p:cNvSpPr/>
          <p:nvPr userDrawn="1"/>
        </p:nvSpPr>
        <p:spPr>
          <a:xfrm>
            <a:off x="98425" y="1322388"/>
            <a:ext cx="8947150" cy="5437187"/>
          </a:xfrm>
          <a:prstGeom prst="roundRect">
            <a:avLst>
              <a:gd name="adj" fmla="val 28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7">
            <a:extLst>
              <a:ext uri="{FF2B5EF4-FFF2-40B4-BE49-F238E27FC236}">
                <a16:creationId xmlns:a16="http://schemas.microsoft.com/office/drawing/2014/main" id="{7A39A706-1B90-4EE6-9853-4564C035AA34}"/>
              </a:ext>
            </a:extLst>
          </p:cNvPr>
          <p:cNvSpPr/>
          <p:nvPr userDrawn="1"/>
        </p:nvSpPr>
        <p:spPr>
          <a:xfrm>
            <a:off x="457200" y="1322388"/>
            <a:ext cx="2644775" cy="5556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7BBC370-D193-460B-BFC9-94F2D4EC5636}"/>
              </a:ext>
            </a:extLst>
          </p:cNvPr>
          <p:cNvSpPr>
            <a:spLocks noGrp="1" noChangeArrowheads="1"/>
          </p:cNvSpPr>
          <p:nvPr>
            <p:ph type="sldNum" sz="quarter" idx="10"/>
          </p:nvPr>
        </p:nvSpPr>
        <p:spPr/>
        <p:txBody>
          <a:bodyPr/>
          <a:lstStyle>
            <a:lvl1pPr>
              <a:defRPr/>
            </a:lvl1pPr>
          </a:lstStyle>
          <a:p>
            <a:pPr>
              <a:defRPr/>
            </a:pPr>
            <a:fld id="{123C2832-7C3F-472D-BB73-AA4DCF33532B}" type="slidenum">
              <a:rPr lang="en-US" altLang="en-US"/>
              <a:pPr>
                <a:defRPr/>
              </a:pPr>
              <a:t>‹#›</a:t>
            </a:fld>
            <a:endParaRPr lang="en-US" altLang="en-US"/>
          </a:p>
        </p:txBody>
      </p:sp>
    </p:spTree>
    <p:extLst>
      <p:ext uri="{BB962C8B-B14F-4D97-AF65-F5344CB8AC3E}">
        <p14:creationId xmlns:p14="http://schemas.microsoft.com/office/powerpoint/2010/main" val="2588316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EEFE33A-7365-4D21-B49C-A93DA5025392}"/>
              </a:ext>
            </a:extLst>
          </p:cNvPr>
          <p:cNvSpPr>
            <a:spLocks noGrp="1" noChangeArrowheads="1"/>
          </p:cNvSpPr>
          <p:nvPr>
            <p:ph type="sldNum" sz="quarter" idx="10"/>
          </p:nvPr>
        </p:nvSpPr>
        <p:spPr>
          <a:ln/>
        </p:spPr>
        <p:txBody>
          <a:bodyPr/>
          <a:lstStyle>
            <a:lvl1pPr>
              <a:defRPr/>
            </a:lvl1pPr>
          </a:lstStyle>
          <a:p>
            <a:pPr>
              <a:defRPr/>
            </a:pPr>
            <a:fld id="{DED948F7-1F72-4ADB-8920-03B45303575F}" type="slidenum">
              <a:rPr lang="en-US" altLang="en-US"/>
              <a:pPr>
                <a:defRPr/>
              </a:pPr>
              <a:t>‹#›</a:t>
            </a:fld>
            <a:endParaRPr lang="en-US" altLang="en-US"/>
          </a:p>
        </p:txBody>
      </p:sp>
    </p:spTree>
    <p:extLst>
      <p:ext uri="{BB962C8B-B14F-4D97-AF65-F5344CB8AC3E}">
        <p14:creationId xmlns:p14="http://schemas.microsoft.com/office/powerpoint/2010/main" val="2732329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313" y="2051050"/>
            <a:ext cx="4267200" cy="4430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2051050"/>
            <a:ext cx="4267200" cy="4430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A8B223A-0FB7-4E4D-90E5-A15E64E5CF9C}"/>
              </a:ext>
            </a:extLst>
          </p:cNvPr>
          <p:cNvSpPr>
            <a:spLocks noGrp="1" noChangeArrowheads="1"/>
          </p:cNvSpPr>
          <p:nvPr>
            <p:ph type="sldNum" sz="quarter" idx="10"/>
          </p:nvPr>
        </p:nvSpPr>
        <p:spPr>
          <a:ln/>
        </p:spPr>
        <p:txBody>
          <a:bodyPr/>
          <a:lstStyle>
            <a:lvl1pPr>
              <a:defRPr/>
            </a:lvl1pPr>
          </a:lstStyle>
          <a:p>
            <a:pPr>
              <a:defRPr/>
            </a:pPr>
            <a:fld id="{83F0CD34-9197-4B41-A26A-FF6A00B66058}" type="slidenum">
              <a:rPr lang="en-US" altLang="en-US"/>
              <a:pPr>
                <a:defRPr/>
              </a:pPr>
              <a:t>‹#›</a:t>
            </a:fld>
            <a:endParaRPr lang="en-US" altLang="en-US"/>
          </a:p>
        </p:txBody>
      </p:sp>
    </p:spTree>
    <p:extLst>
      <p:ext uri="{BB962C8B-B14F-4D97-AF65-F5344CB8AC3E}">
        <p14:creationId xmlns:p14="http://schemas.microsoft.com/office/powerpoint/2010/main" val="3616416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11CB073-6591-4749-A7BA-F6A26A8FCC7B}"/>
              </a:ext>
            </a:extLst>
          </p:cNvPr>
          <p:cNvSpPr>
            <a:spLocks noGrp="1" noChangeArrowheads="1"/>
          </p:cNvSpPr>
          <p:nvPr>
            <p:ph type="sldNum" sz="quarter" idx="10"/>
          </p:nvPr>
        </p:nvSpPr>
        <p:spPr>
          <a:ln/>
        </p:spPr>
        <p:txBody>
          <a:bodyPr/>
          <a:lstStyle>
            <a:lvl1pPr>
              <a:defRPr/>
            </a:lvl1pPr>
          </a:lstStyle>
          <a:p>
            <a:pPr>
              <a:defRPr/>
            </a:pPr>
            <a:fld id="{07D307E1-740D-4910-B338-283E5FAE65CB}" type="slidenum">
              <a:rPr lang="en-US" altLang="en-US"/>
              <a:pPr>
                <a:defRPr/>
              </a:pPr>
              <a:t>‹#›</a:t>
            </a:fld>
            <a:endParaRPr lang="en-US" altLang="en-US"/>
          </a:p>
        </p:txBody>
      </p:sp>
    </p:spTree>
    <p:extLst>
      <p:ext uri="{BB962C8B-B14F-4D97-AF65-F5344CB8AC3E}">
        <p14:creationId xmlns:p14="http://schemas.microsoft.com/office/powerpoint/2010/main" val="141156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8911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A08D7F0-33E7-48E8-8CB5-78748D361209}"/>
              </a:ext>
            </a:extLst>
          </p:cNvPr>
          <p:cNvSpPr>
            <a:spLocks noGrp="1" noChangeArrowheads="1"/>
          </p:cNvSpPr>
          <p:nvPr>
            <p:ph type="sldNum" sz="quarter" idx="10"/>
          </p:nvPr>
        </p:nvSpPr>
        <p:spPr>
          <a:ln/>
        </p:spPr>
        <p:txBody>
          <a:bodyPr/>
          <a:lstStyle>
            <a:lvl1pPr>
              <a:defRPr/>
            </a:lvl1pPr>
          </a:lstStyle>
          <a:p>
            <a:pPr>
              <a:defRPr/>
            </a:pPr>
            <a:fld id="{5F31607A-2E0D-47E7-8DF4-7C885E605B38}" type="slidenum">
              <a:rPr lang="en-US" altLang="en-US"/>
              <a:pPr>
                <a:defRPr/>
              </a:pPr>
              <a:t>‹#›</a:t>
            </a:fld>
            <a:endParaRPr lang="en-US" altLang="en-US"/>
          </a:p>
        </p:txBody>
      </p:sp>
    </p:spTree>
    <p:extLst>
      <p:ext uri="{BB962C8B-B14F-4D97-AF65-F5344CB8AC3E}">
        <p14:creationId xmlns:p14="http://schemas.microsoft.com/office/powerpoint/2010/main" val="3322523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B5032E2-7780-431A-83CE-45711E9ACDC0}"/>
              </a:ext>
            </a:extLst>
          </p:cNvPr>
          <p:cNvSpPr>
            <a:spLocks noGrp="1" noChangeArrowheads="1"/>
          </p:cNvSpPr>
          <p:nvPr>
            <p:ph type="sldNum" sz="quarter" idx="10"/>
          </p:nvPr>
        </p:nvSpPr>
        <p:spPr>
          <a:ln/>
        </p:spPr>
        <p:txBody>
          <a:bodyPr/>
          <a:lstStyle>
            <a:lvl1pPr>
              <a:defRPr/>
            </a:lvl1pPr>
          </a:lstStyle>
          <a:p>
            <a:pPr>
              <a:defRPr/>
            </a:pPr>
            <a:fld id="{03424D6C-913D-47D7-8573-7A75BD5227F5}" type="slidenum">
              <a:rPr lang="en-US" altLang="en-US"/>
              <a:pPr>
                <a:defRPr/>
              </a:pPr>
              <a:t>‹#›</a:t>
            </a:fld>
            <a:endParaRPr lang="en-US" altLang="en-US"/>
          </a:p>
        </p:txBody>
      </p:sp>
    </p:spTree>
    <p:extLst>
      <p:ext uri="{BB962C8B-B14F-4D97-AF65-F5344CB8AC3E}">
        <p14:creationId xmlns:p14="http://schemas.microsoft.com/office/powerpoint/2010/main" val="1508025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A791D59-C0D9-4549-99DF-E29FFBC651D0}"/>
              </a:ext>
            </a:extLst>
          </p:cNvPr>
          <p:cNvSpPr>
            <a:spLocks noGrp="1" noChangeArrowheads="1"/>
          </p:cNvSpPr>
          <p:nvPr>
            <p:ph type="sldNum" sz="quarter" idx="10"/>
          </p:nvPr>
        </p:nvSpPr>
        <p:spPr>
          <a:ln/>
        </p:spPr>
        <p:txBody>
          <a:bodyPr/>
          <a:lstStyle>
            <a:lvl1pPr>
              <a:defRPr/>
            </a:lvl1pPr>
          </a:lstStyle>
          <a:p>
            <a:pPr>
              <a:defRPr/>
            </a:pPr>
            <a:fld id="{C2BC248E-00D0-4A0F-9E7D-E07A247017E0}" type="slidenum">
              <a:rPr lang="en-US" altLang="en-US"/>
              <a:pPr>
                <a:defRPr/>
              </a:pPr>
              <a:t>‹#›</a:t>
            </a:fld>
            <a:endParaRPr lang="en-US" altLang="en-US"/>
          </a:p>
        </p:txBody>
      </p:sp>
    </p:spTree>
    <p:extLst>
      <p:ext uri="{BB962C8B-B14F-4D97-AF65-F5344CB8AC3E}">
        <p14:creationId xmlns:p14="http://schemas.microsoft.com/office/powerpoint/2010/main" val="3116537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FB7BAFC-DD68-4788-86E2-A2D6E1D94125}"/>
              </a:ext>
            </a:extLst>
          </p:cNvPr>
          <p:cNvSpPr>
            <a:spLocks noGrp="1" noChangeArrowheads="1"/>
          </p:cNvSpPr>
          <p:nvPr>
            <p:ph type="sldNum" sz="quarter" idx="10"/>
          </p:nvPr>
        </p:nvSpPr>
        <p:spPr>
          <a:ln/>
        </p:spPr>
        <p:txBody>
          <a:bodyPr/>
          <a:lstStyle>
            <a:lvl1pPr>
              <a:defRPr/>
            </a:lvl1pPr>
          </a:lstStyle>
          <a:p>
            <a:pPr>
              <a:defRPr/>
            </a:pPr>
            <a:fld id="{18063B64-1C21-45CD-9791-EAD9BFF63C51}" type="slidenum">
              <a:rPr lang="en-US" altLang="en-US"/>
              <a:pPr>
                <a:defRPr/>
              </a:pPr>
              <a:t>‹#›</a:t>
            </a:fld>
            <a:endParaRPr lang="en-US" altLang="en-US"/>
          </a:p>
        </p:txBody>
      </p:sp>
    </p:spTree>
    <p:extLst>
      <p:ext uri="{BB962C8B-B14F-4D97-AF65-F5344CB8AC3E}">
        <p14:creationId xmlns:p14="http://schemas.microsoft.com/office/powerpoint/2010/main" val="3244216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C1C078-AADF-4C3F-A67B-FF6B69C597AC}"/>
              </a:ext>
            </a:extLst>
          </p:cNvPr>
          <p:cNvSpPr>
            <a:spLocks noGrp="1" noChangeArrowheads="1"/>
          </p:cNvSpPr>
          <p:nvPr>
            <p:ph type="sldNum" sz="quarter" idx="10"/>
          </p:nvPr>
        </p:nvSpPr>
        <p:spPr>
          <a:ln/>
        </p:spPr>
        <p:txBody>
          <a:bodyPr/>
          <a:lstStyle>
            <a:lvl1pPr>
              <a:defRPr/>
            </a:lvl1pPr>
          </a:lstStyle>
          <a:p>
            <a:pPr>
              <a:defRPr/>
            </a:pPr>
            <a:fld id="{C08BEC52-9ED6-4E60-B1C8-3EEA58305B69}" type="slidenum">
              <a:rPr lang="en-US" altLang="en-US"/>
              <a:pPr>
                <a:defRPr/>
              </a:pPr>
              <a:t>‹#›</a:t>
            </a:fld>
            <a:endParaRPr lang="en-US" altLang="en-US"/>
          </a:p>
        </p:txBody>
      </p:sp>
    </p:spTree>
    <p:extLst>
      <p:ext uri="{BB962C8B-B14F-4D97-AF65-F5344CB8AC3E}">
        <p14:creationId xmlns:p14="http://schemas.microsoft.com/office/powerpoint/2010/main" val="173914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74613"/>
            <a:ext cx="2179638" cy="6407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4613"/>
            <a:ext cx="6386512"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15E3F0C-F728-4629-9BF8-46421A36D5BC}"/>
              </a:ext>
            </a:extLst>
          </p:cNvPr>
          <p:cNvSpPr>
            <a:spLocks noGrp="1" noChangeArrowheads="1"/>
          </p:cNvSpPr>
          <p:nvPr>
            <p:ph type="sldNum" sz="quarter" idx="10"/>
          </p:nvPr>
        </p:nvSpPr>
        <p:spPr>
          <a:ln/>
        </p:spPr>
        <p:txBody>
          <a:bodyPr/>
          <a:lstStyle>
            <a:lvl1pPr>
              <a:defRPr/>
            </a:lvl1pPr>
          </a:lstStyle>
          <a:p>
            <a:pPr>
              <a:defRPr/>
            </a:pPr>
            <a:fld id="{FBE94511-312D-401A-A7FB-63C28FC35A3F}" type="slidenum">
              <a:rPr lang="en-US" altLang="en-US"/>
              <a:pPr>
                <a:defRPr/>
              </a:pPr>
              <a:t>‹#›</a:t>
            </a:fld>
            <a:endParaRPr lang="en-US" altLang="en-US"/>
          </a:p>
        </p:txBody>
      </p:sp>
    </p:spTree>
    <p:extLst>
      <p:ext uri="{BB962C8B-B14F-4D97-AF65-F5344CB8AC3E}">
        <p14:creationId xmlns:p14="http://schemas.microsoft.com/office/powerpoint/2010/main" val="356902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37865185-3A56-4E76-81AF-337A0DC6EC18}"/>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F9B36E2D-36B4-43BF-8769-ADA3D8B483C6}"/>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a:lstStyle/>
          <a:p>
            <a:pPr lvl="0"/>
            <a:endParaRPr lang="en-US" noProof="0"/>
          </a:p>
        </p:txBody>
      </p:sp>
      <p:sp>
        <p:nvSpPr>
          <p:cNvPr id="6" name="Slide Number Placeholder 5">
            <a:extLst>
              <a:ext uri="{FF2B5EF4-FFF2-40B4-BE49-F238E27FC236}">
                <a16:creationId xmlns:a16="http://schemas.microsoft.com/office/drawing/2014/main" id="{D58DFA82-7F02-4B3E-BECB-9EA3EC32677A}"/>
              </a:ext>
            </a:extLst>
          </p:cNvPr>
          <p:cNvSpPr>
            <a:spLocks noGrp="1" noChangeArrowheads="1"/>
          </p:cNvSpPr>
          <p:nvPr>
            <p:ph type="sldNum" sz="quarter" idx="10"/>
          </p:nvPr>
        </p:nvSpPr>
        <p:spPr/>
        <p:txBody>
          <a:bodyPr/>
          <a:lstStyle>
            <a:lvl1pPr>
              <a:defRPr/>
            </a:lvl1pPr>
          </a:lstStyle>
          <a:p>
            <a:pPr>
              <a:defRPr/>
            </a:pPr>
            <a:fld id="{5EB57384-DED6-4C21-B48C-FDFD344C3302}" type="slidenum">
              <a:rPr lang="en-US" altLang="en-US"/>
              <a:pPr>
                <a:defRPr/>
              </a:pPr>
              <a:t>‹#›</a:t>
            </a:fld>
            <a:endParaRPr lang="en-US" altLang="en-US"/>
          </a:p>
        </p:txBody>
      </p:sp>
    </p:spTree>
    <p:extLst>
      <p:ext uri="{BB962C8B-B14F-4D97-AF65-F5344CB8AC3E}">
        <p14:creationId xmlns:p14="http://schemas.microsoft.com/office/powerpoint/2010/main" val="264883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874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98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55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5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106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945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ECEEF"/>
        </a:solidFill>
        <a:effectLst/>
      </p:bgPr>
    </p:bg>
    <p:spTree>
      <p:nvGrpSpPr>
        <p:cNvPr id="1" name=""/>
        <p:cNvGrpSpPr/>
        <p:nvPr/>
      </p:nvGrpSpPr>
      <p:grpSpPr>
        <a:xfrm>
          <a:off x="0" y="0"/>
          <a:ext cx="0" cy="0"/>
          <a:chOff x="0" y="0"/>
          <a:chExt cx="0" cy="0"/>
        </a:xfrm>
      </p:grpSpPr>
      <p:pic>
        <p:nvPicPr>
          <p:cNvPr id="1026" name="Picture 6" descr="bumper tag copy">
            <a:extLst>
              <a:ext uri="{FF2B5EF4-FFF2-40B4-BE49-F238E27FC236}">
                <a16:creationId xmlns:a16="http://schemas.microsoft.com/office/drawing/2014/main" id="{A0C8EB06-5CE2-43E9-97FD-F0C50A94CAB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FE15B7C9-B2D5-4FBE-A1B0-5E8B5A4192BA}"/>
              </a:ext>
            </a:extLst>
          </p:cNvPr>
          <p:cNvSpPr>
            <a:spLocks noGrp="1" noChangeArrowheads="1"/>
          </p:cNvSpPr>
          <p:nvPr>
            <p:ph type="title"/>
          </p:nvPr>
        </p:nvSpPr>
        <p:spPr bwMode="auto">
          <a:xfrm>
            <a:off x="457200" y="388938"/>
            <a:ext cx="8378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 name="Rounded Rectangle 1">
            <a:extLst>
              <a:ext uri="{FF2B5EF4-FFF2-40B4-BE49-F238E27FC236}">
                <a16:creationId xmlns:a16="http://schemas.microsoft.com/office/drawing/2014/main" id="{81BF485C-C3D3-4373-995A-5ACC68E3F751}"/>
              </a:ext>
            </a:extLst>
          </p:cNvPr>
          <p:cNvSpPr/>
          <p:nvPr userDrawn="1"/>
        </p:nvSpPr>
        <p:spPr>
          <a:xfrm>
            <a:off x="98425" y="98425"/>
            <a:ext cx="8921750" cy="1063625"/>
          </a:xfrm>
          <a:prstGeom prst="roundRect">
            <a:avLst>
              <a:gd name="adj" fmla="val 38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ounded Rectangle 2">
            <a:extLst>
              <a:ext uri="{FF2B5EF4-FFF2-40B4-BE49-F238E27FC236}">
                <a16:creationId xmlns:a16="http://schemas.microsoft.com/office/drawing/2014/main" id="{391D9161-A6D2-4BF8-BC78-34754BA17C7E}"/>
              </a:ext>
            </a:extLst>
          </p:cNvPr>
          <p:cNvSpPr/>
          <p:nvPr userDrawn="1"/>
        </p:nvSpPr>
        <p:spPr>
          <a:xfrm>
            <a:off x="98425" y="1285875"/>
            <a:ext cx="8921750" cy="5448300"/>
          </a:xfrm>
          <a:prstGeom prst="roundRect">
            <a:avLst>
              <a:gd name="adj" fmla="val 4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790" r:id="rId1"/>
    <p:sldLayoutId id="2147485791" r:id="rId2"/>
    <p:sldLayoutId id="2147485792" r:id="rId3"/>
    <p:sldLayoutId id="2147485793" r:id="rId4"/>
    <p:sldLayoutId id="2147485794" r:id="rId5"/>
    <p:sldLayoutId id="2147485795" r:id="rId6"/>
    <p:sldLayoutId id="2147485796" r:id="rId7"/>
    <p:sldLayoutId id="2147485797" r:id="rId8"/>
    <p:sldLayoutId id="2147485798" r:id="rId9"/>
    <p:sldLayoutId id="2147485799" r:id="rId10"/>
    <p:sldLayoutId id="2147485800" r:id="rId11"/>
    <p:sldLayoutId id="2147485821" r:id="rId12"/>
  </p:sldLayoutIdLst>
  <p:txStyles>
    <p:titleStyle>
      <a:lvl1pPr algn="r" rtl="0" eaLnBrk="0" fontAlgn="base" hangingPunct="0">
        <a:spcBef>
          <a:spcPct val="0"/>
        </a:spcBef>
        <a:spcAft>
          <a:spcPct val="0"/>
        </a:spcAft>
        <a:defRPr sz="3000" b="1">
          <a:solidFill>
            <a:srgbClr val="333333"/>
          </a:solidFill>
          <a:latin typeface="+mj-lt"/>
          <a:ea typeface="+mj-ea"/>
          <a:cs typeface="+mj-cs"/>
        </a:defRPr>
      </a:lvl1pPr>
      <a:lvl2pPr algn="r" rtl="0" eaLnBrk="0" fontAlgn="base" hangingPunct="0">
        <a:spcBef>
          <a:spcPct val="0"/>
        </a:spcBef>
        <a:spcAft>
          <a:spcPct val="0"/>
        </a:spcAft>
        <a:defRPr sz="3000" b="1">
          <a:solidFill>
            <a:srgbClr val="333333"/>
          </a:solidFill>
          <a:latin typeface="Franklin Gothic Medium Cond" pitchFamily="34" charset="0"/>
        </a:defRPr>
      </a:lvl2pPr>
      <a:lvl3pPr algn="r" rtl="0" eaLnBrk="0" fontAlgn="base" hangingPunct="0">
        <a:spcBef>
          <a:spcPct val="0"/>
        </a:spcBef>
        <a:spcAft>
          <a:spcPct val="0"/>
        </a:spcAft>
        <a:defRPr sz="3000" b="1">
          <a:solidFill>
            <a:srgbClr val="333333"/>
          </a:solidFill>
          <a:latin typeface="Franklin Gothic Medium Cond" pitchFamily="34" charset="0"/>
        </a:defRPr>
      </a:lvl3pPr>
      <a:lvl4pPr algn="r" rtl="0" eaLnBrk="0" fontAlgn="base" hangingPunct="0">
        <a:spcBef>
          <a:spcPct val="0"/>
        </a:spcBef>
        <a:spcAft>
          <a:spcPct val="0"/>
        </a:spcAft>
        <a:defRPr sz="3000" b="1">
          <a:solidFill>
            <a:srgbClr val="333333"/>
          </a:solidFill>
          <a:latin typeface="Franklin Gothic Medium Cond" pitchFamily="34" charset="0"/>
        </a:defRPr>
      </a:lvl4pPr>
      <a:lvl5pPr algn="r" rtl="0" eaLnBrk="0" fontAlgn="base" hangingPunct="0">
        <a:spcBef>
          <a:spcPct val="0"/>
        </a:spcBef>
        <a:spcAft>
          <a:spcPct val="0"/>
        </a:spcAft>
        <a:defRPr sz="3000" b="1">
          <a:solidFill>
            <a:srgbClr val="333333"/>
          </a:solidFill>
          <a:latin typeface="Franklin Gothic Medium Cond" pitchFamily="34" charset="0"/>
        </a:defRPr>
      </a:lvl5pPr>
      <a:lvl6pPr marL="457200" algn="r" rtl="0" fontAlgn="base">
        <a:spcBef>
          <a:spcPct val="0"/>
        </a:spcBef>
        <a:spcAft>
          <a:spcPct val="0"/>
        </a:spcAft>
        <a:defRPr sz="3000" b="1">
          <a:solidFill>
            <a:srgbClr val="333333"/>
          </a:solidFill>
          <a:latin typeface="Franklin Gothic Medium Cond" pitchFamily="34" charset="0"/>
        </a:defRPr>
      </a:lvl6pPr>
      <a:lvl7pPr marL="914400" algn="r" rtl="0" fontAlgn="base">
        <a:spcBef>
          <a:spcPct val="0"/>
        </a:spcBef>
        <a:spcAft>
          <a:spcPct val="0"/>
        </a:spcAft>
        <a:defRPr sz="3000" b="1">
          <a:solidFill>
            <a:srgbClr val="333333"/>
          </a:solidFill>
          <a:latin typeface="Franklin Gothic Medium Cond" pitchFamily="34" charset="0"/>
        </a:defRPr>
      </a:lvl7pPr>
      <a:lvl8pPr marL="1371600" algn="r" rtl="0" fontAlgn="base">
        <a:spcBef>
          <a:spcPct val="0"/>
        </a:spcBef>
        <a:spcAft>
          <a:spcPct val="0"/>
        </a:spcAft>
        <a:defRPr sz="3000" b="1">
          <a:solidFill>
            <a:srgbClr val="333333"/>
          </a:solidFill>
          <a:latin typeface="Franklin Gothic Medium Cond" pitchFamily="34" charset="0"/>
        </a:defRPr>
      </a:lvl8pPr>
      <a:lvl9pPr marL="1828800" algn="r" rtl="0" fontAlgn="base">
        <a:spcBef>
          <a:spcPct val="0"/>
        </a:spcBef>
        <a:spcAft>
          <a:spcPct val="0"/>
        </a:spcAft>
        <a:defRPr sz="30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CEEF"/>
        </a:solidFill>
        <a:effectLst/>
      </p:bgPr>
    </p:bg>
    <p:spTree>
      <p:nvGrpSpPr>
        <p:cNvPr id="1" name=""/>
        <p:cNvGrpSpPr/>
        <p:nvPr/>
      </p:nvGrpSpPr>
      <p:grpSpPr>
        <a:xfrm>
          <a:off x="0" y="0"/>
          <a:ext cx="0" cy="0"/>
          <a:chOff x="0" y="0"/>
          <a:chExt cx="0" cy="0"/>
        </a:xfrm>
      </p:grpSpPr>
      <p:pic>
        <p:nvPicPr>
          <p:cNvPr id="2050" name="Picture 7" descr="secondary no tag copy">
            <a:extLst>
              <a:ext uri="{FF2B5EF4-FFF2-40B4-BE49-F238E27FC236}">
                <a16:creationId xmlns:a16="http://schemas.microsoft.com/office/drawing/2014/main" id="{0D22A75D-EBE5-4950-A8A4-B2519656AD1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9465E620-4A46-4AD0-BDF5-5BFEFC537B63}"/>
              </a:ext>
            </a:extLst>
          </p:cNvPr>
          <p:cNvSpPr>
            <a:spLocks noGrp="1" noChangeArrowheads="1"/>
          </p:cNvSpPr>
          <p:nvPr>
            <p:ph type="title"/>
          </p:nvPr>
        </p:nvSpPr>
        <p:spPr bwMode="auto">
          <a:xfrm>
            <a:off x="457200" y="74613"/>
            <a:ext cx="8475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B485C69D-BD16-43B6-92B2-9E8B5B324C97}"/>
              </a:ext>
            </a:extLst>
          </p:cNvPr>
          <p:cNvSpPr>
            <a:spLocks noGrp="1" noChangeArrowheads="1"/>
          </p:cNvSpPr>
          <p:nvPr>
            <p:ph type="body" idx="1"/>
          </p:nvPr>
        </p:nvSpPr>
        <p:spPr bwMode="auto">
          <a:xfrm>
            <a:off x="214313" y="1600200"/>
            <a:ext cx="86868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5" name="Rectangle 5">
            <a:extLst>
              <a:ext uri="{FF2B5EF4-FFF2-40B4-BE49-F238E27FC236}">
                <a16:creationId xmlns:a16="http://schemas.microsoft.com/office/drawing/2014/main" id="{09F795C5-3D96-44FB-B3C2-040903B880C1}"/>
              </a:ext>
            </a:extLst>
          </p:cNvPr>
          <p:cNvSpPr>
            <a:spLocks noGrp="1" noChangeArrowheads="1"/>
          </p:cNvSpPr>
          <p:nvPr>
            <p:ph type="sldNum" sz="quarter" idx="4"/>
          </p:nvPr>
        </p:nvSpPr>
        <p:spPr bwMode="auto">
          <a:xfrm>
            <a:off x="8839200" y="6672263"/>
            <a:ext cx="347663" cy="128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rgbClr val="5F5F5F"/>
                </a:solidFill>
                <a:ea typeface="ＭＳ Ｐゴシック" panose="020B0600070205080204" pitchFamily="34" charset="-128"/>
              </a:defRPr>
            </a:lvl1pPr>
          </a:lstStyle>
          <a:p>
            <a:pPr>
              <a:defRPr/>
            </a:pPr>
            <a:fld id="{B471FC09-55C2-4E9B-84DE-FB6D40166D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01" r:id="rId1"/>
    <p:sldLayoutId id="2147485822" r:id="rId2"/>
    <p:sldLayoutId id="2147485802" r:id="rId3"/>
    <p:sldLayoutId id="2147485803" r:id="rId4"/>
    <p:sldLayoutId id="2147485804" r:id="rId5"/>
    <p:sldLayoutId id="2147485805" r:id="rId6"/>
    <p:sldLayoutId id="2147485806" r:id="rId7"/>
    <p:sldLayoutId id="2147485807" r:id="rId8"/>
    <p:sldLayoutId id="2147485808" r:id="rId9"/>
    <p:sldLayoutId id="2147485809" r:id="rId10"/>
    <p:sldLayoutId id="2147485810" r:id="rId11"/>
    <p:sldLayoutId id="2147485823" r:id="rId12"/>
  </p:sldLayoutIdLst>
  <p:hf hdr="0" ftr="0" dt="0"/>
  <p:txStyles>
    <p:titleStyle>
      <a:lvl1pPr algn="r" rtl="0" eaLnBrk="0" fontAlgn="base" hangingPunct="0">
        <a:spcBef>
          <a:spcPct val="0"/>
        </a:spcBef>
        <a:spcAft>
          <a:spcPct val="0"/>
        </a:spcAft>
        <a:defRPr sz="2800" b="1">
          <a:solidFill>
            <a:srgbClr val="333333"/>
          </a:solidFill>
          <a:latin typeface="+mj-lt"/>
          <a:ea typeface="+mj-ea"/>
          <a:cs typeface="+mj-cs"/>
        </a:defRPr>
      </a:lvl1pPr>
      <a:lvl2pPr algn="r" rtl="0" eaLnBrk="0" fontAlgn="base" hangingPunct="0">
        <a:spcBef>
          <a:spcPct val="0"/>
        </a:spcBef>
        <a:spcAft>
          <a:spcPct val="0"/>
        </a:spcAft>
        <a:defRPr sz="2800" b="1">
          <a:solidFill>
            <a:srgbClr val="333333"/>
          </a:solidFill>
          <a:latin typeface="Franklin Gothic Medium Cond" pitchFamily="34" charset="0"/>
        </a:defRPr>
      </a:lvl2pPr>
      <a:lvl3pPr algn="r" rtl="0" eaLnBrk="0" fontAlgn="base" hangingPunct="0">
        <a:spcBef>
          <a:spcPct val="0"/>
        </a:spcBef>
        <a:spcAft>
          <a:spcPct val="0"/>
        </a:spcAft>
        <a:defRPr sz="2800" b="1">
          <a:solidFill>
            <a:srgbClr val="333333"/>
          </a:solidFill>
          <a:latin typeface="Franklin Gothic Medium Cond" pitchFamily="34" charset="0"/>
        </a:defRPr>
      </a:lvl3pPr>
      <a:lvl4pPr algn="r" rtl="0" eaLnBrk="0" fontAlgn="base" hangingPunct="0">
        <a:spcBef>
          <a:spcPct val="0"/>
        </a:spcBef>
        <a:spcAft>
          <a:spcPct val="0"/>
        </a:spcAft>
        <a:defRPr sz="2800" b="1">
          <a:solidFill>
            <a:srgbClr val="333333"/>
          </a:solidFill>
          <a:latin typeface="Franklin Gothic Medium Cond" pitchFamily="34" charset="0"/>
        </a:defRPr>
      </a:lvl4pPr>
      <a:lvl5pPr algn="r" rtl="0" eaLnBrk="0" fontAlgn="base" hangingPunct="0">
        <a:spcBef>
          <a:spcPct val="0"/>
        </a:spcBef>
        <a:spcAft>
          <a:spcPct val="0"/>
        </a:spcAft>
        <a:defRPr sz="2800" b="1">
          <a:solidFill>
            <a:srgbClr val="333333"/>
          </a:solidFill>
          <a:latin typeface="Franklin Gothic Medium Cond" pitchFamily="34" charset="0"/>
        </a:defRPr>
      </a:lvl5pPr>
      <a:lvl6pPr marL="457200" algn="r" rtl="0" fontAlgn="base">
        <a:spcBef>
          <a:spcPct val="0"/>
        </a:spcBef>
        <a:spcAft>
          <a:spcPct val="0"/>
        </a:spcAft>
        <a:defRPr sz="2800" b="1">
          <a:solidFill>
            <a:srgbClr val="333333"/>
          </a:solidFill>
          <a:latin typeface="Franklin Gothic Medium Cond" pitchFamily="34" charset="0"/>
        </a:defRPr>
      </a:lvl6pPr>
      <a:lvl7pPr marL="914400" algn="r" rtl="0" fontAlgn="base">
        <a:spcBef>
          <a:spcPct val="0"/>
        </a:spcBef>
        <a:spcAft>
          <a:spcPct val="0"/>
        </a:spcAft>
        <a:defRPr sz="2800" b="1">
          <a:solidFill>
            <a:srgbClr val="333333"/>
          </a:solidFill>
          <a:latin typeface="Franklin Gothic Medium Cond" pitchFamily="34" charset="0"/>
        </a:defRPr>
      </a:lvl7pPr>
      <a:lvl8pPr marL="1371600" algn="r" rtl="0" fontAlgn="base">
        <a:spcBef>
          <a:spcPct val="0"/>
        </a:spcBef>
        <a:spcAft>
          <a:spcPct val="0"/>
        </a:spcAft>
        <a:defRPr sz="2800" b="1">
          <a:solidFill>
            <a:srgbClr val="333333"/>
          </a:solidFill>
          <a:latin typeface="Franklin Gothic Medium Cond" pitchFamily="34" charset="0"/>
        </a:defRPr>
      </a:lvl8pPr>
      <a:lvl9pPr marL="1828800" algn="r" rtl="0" fontAlgn="base">
        <a:spcBef>
          <a:spcPct val="0"/>
        </a:spcBef>
        <a:spcAft>
          <a:spcPct val="0"/>
        </a:spcAft>
        <a:defRPr sz="28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574675" indent="-342900" algn="l" rtl="0" eaLnBrk="0" fontAlgn="base" hangingPunct="0">
        <a:spcBef>
          <a:spcPct val="20000"/>
        </a:spcBef>
        <a:spcAft>
          <a:spcPct val="0"/>
        </a:spcAft>
        <a:buChar char="•"/>
        <a:defRPr sz="2800">
          <a:solidFill>
            <a:srgbClr val="333333"/>
          </a:solidFill>
          <a:latin typeface="+mn-lt"/>
        </a:defRPr>
      </a:lvl2pPr>
      <a:lvl3pPr marL="1025525" indent="-342900" algn="l" rtl="0" eaLnBrk="0" fontAlgn="base" hangingPunct="0">
        <a:spcBef>
          <a:spcPct val="20000"/>
        </a:spcBef>
        <a:spcAft>
          <a:spcPct val="0"/>
        </a:spcAft>
        <a:buChar char="•"/>
        <a:defRPr sz="2400">
          <a:solidFill>
            <a:srgbClr val="333333"/>
          </a:solidFill>
          <a:latin typeface="+mn-lt"/>
        </a:defRPr>
      </a:lvl3pPr>
      <a:lvl4pPr marL="1489075" indent="-342900" algn="l" rtl="0" eaLnBrk="0" fontAlgn="base" hangingPunct="0">
        <a:spcBef>
          <a:spcPct val="20000"/>
        </a:spcBef>
        <a:spcAft>
          <a:spcPct val="0"/>
        </a:spcAft>
        <a:buChar char="•"/>
        <a:defRPr sz="2000">
          <a:solidFill>
            <a:srgbClr val="333333"/>
          </a:solidFill>
          <a:latin typeface="+mn-lt"/>
        </a:defRPr>
      </a:lvl4pPr>
      <a:lvl5pPr marL="1939925" indent="-342900" algn="l" rtl="0" eaLnBrk="0" fontAlgn="base" hangingPunct="0">
        <a:spcBef>
          <a:spcPct val="20000"/>
        </a:spcBef>
        <a:spcAft>
          <a:spcPct val="0"/>
        </a:spcAft>
        <a:buChar char="•"/>
        <a:defRPr sz="2000">
          <a:solidFill>
            <a:srgbClr val="333333"/>
          </a:solidFill>
          <a:latin typeface="+mn-lt"/>
        </a:defRPr>
      </a:lvl5pPr>
      <a:lvl6pPr marL="2397125" indent="-342900" algn="l" rtl="0" fontAlgn="base">
        <a:spcBef>
          <a:spcPct val="20000"/>
        </a:spcBef>
        <a:spcAft>
          <a:spcPct val="0"/>
        </a:spcAft>
        <a:buChar char="•"/>
        <a:defRPr>
          <a:solidFill>
            <a:srgbClr val="333333"/>
          </a:solidFill>
          <a:latin typeface="+mn-lt"/>
        </a:defRPr>
      </a:lvl6pPr>
      <a:lvl7pPr marL="2854325" indent="-342900" algn="l" rtl="0" fontAlgn="base">
        <a:spcBef>
          <a:spcPct val="20000"/>
        </a:spcBef>
        <a:spcAft>
          <a:spcPct val="0"/>
        </a:spcAft>
        <a:buChar char="•"/>
        <a:defRPr>
          <a:solidFill>
            <a:srgbClr val="333333"/>
          </a:solidFill>
          <a:latin typeface="+mn-lt"/>
        </a:defRPr>
      </a:lvl7pPr>
      <a:lvl8pPr marL="3311525" indent="-342900" algn="l" rtl="0" fontAlgn="base">
        <a:spcBef>
          <a:spcPct val="20000"/>
        </a:spcBef>
        <a:spcAft>
          <a:spcPct val="0"/>
        </a:spcAft>
        <a:buChar char="•"/>
        <a:defRPr>
          <a:solidFill>
            <a:srgbClr val="333333"/>
          </a:solidFill>
          <a:latin typeface="+mn-lt"/>
        </a:defRPr>
      </a:lvl8pPr>
      <a:lvl9pPr marL="3768725" indent="-3429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ECEEF"/>
        </a:solidFill>
        <a:effectLst/>
      </p:bgPr>
    </p:bg>
    <p:spTree>
      <p:nvGrpSpPr>
        <p:cNvPr id="1" name=""/>
        <p:cNvGrpSpPr/>
        <p:nvPr/>
      </p:nvGrpSpPr>
      <p:grpSpPr>
        <a:xfrm>
          <a:off x="0" y="0"/>
          <a:ext cx="0" cy="0"/>
          <a:chOff x="0" y="0"/>
          <a:chExt cx="0" cy="0"/>
        </a:xfrm>
      </p:grpSpPr>
      <p:pic>
        <p:nvPicPr>
          <p:cNvPr id="3074" name="Picture 7" descr="secondary copy">
            <a:extLst>
              <a:ext uri="{FF2B5EF4-FFF2-40B4-BE49-F238E27FC236}">
                <a16:creationId xmlns:a16="http://schemas.microsoft.com/office/drawing/2014/main" id="{522BAEC5-9B07-4416-98AB-0206042E739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1266F86A-D491-46FA-906A-AEC3D698DFAC}"/>
              </a:ext>
            </a:extLst>
          </p:cNvPr>
          <p:cNvSpPr>
            <a:spLocks noGrp="1" noChangeArrowheads="1"/>
          </p:cNvSpPr>
          <p:nvPr>
            <p:ph type="title"/>
          </p:nvPr>
        </p:nvSpPr>
        <p:spPr bwMode="auto">
          <a:xfrm>
            <a:off x="457200" y="74613"/>
            <a:ext cx="8475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9E5A5B4E-33BC-477D-9C78-4BD33251B56C}"/>
              </a:ext>
            </a:extLst>
          </p:cNvPr>
          <p:cNvSpPr>
            <a:spLocks noGrp="1" noChangeArrowheads="1"/>
          </p:cNvSpPr>
          <p:nvPr>
            <p:ph type="body" idx="1"/>
          </p:nvPr>
        </p:nvSpPr>
        <p:spPr bwMode="auto">
          <a:xfrm>
            <a:off x="214313" y="2051050"/>
            <a:ext cx="86868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9" name="Rectangle 5">
            <a:extLst>
              <a:ext uri="{FF2B5EF4-FFF2-40B4-BE49-F238E27FC236}">
                <a16:creationId xmlns:a16="http://schemas.microsoft.com/office/drawing/2014/main" id="{01825B7E-169D-4786-97FF-CEB594D30F37}"/>
              </a:ext>
            </a:extLst>
          </p:cNvPr>
          <p:cNvSpPr>
            <a:spLocks noGrp="1" noChangeArrowheads="1"/>
          </p:cNvSpPr>
          <p:nvPr>
            <p:ph type="sldNum" sz="quarter" idx="4"/>
          </p:nvPr>
        </p:nvSpPr>
        <p:spPr bwMode="auto">
          <a:xfrm>
            <a:off x="8839200" y="6672263"/>
            <a:ext cx="347663" cy="128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rgbClr val="5F5F5F"/>
                </a:solidFill>
                <a:ea typeface="ＭＳ Ｐゴシック" panose="020B0600070205080204" pitchFamily="34" charset="-128"/>
              </a:defRPr>
            </a:lvl1pPr>
          </a:lstStyle>
          <a:p>
            <a:pPr>
              <a:defRPr/>
            </a:pPr>
            <a:fld id="{EE583520-CC86-4AC1-96DF-48B070DC9E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11" r:id="rId1"/>
    <p:sldLayoutId id="2147485824" r:id="rId2"/>
    <p:sldLayoutId id="2147485812" r:id="rId3"/>
    <p:sldLayoutId id="2147485813" r:id="rId4"/>
    <p:sldLayoutId id="2147485814" r:id="rId5"/>
    <p:sldLayoutId id="2147485815" r:id="rId6"/>
    <p:sldLayoutId id="2147485816" r:id="rId7"/>
    <p:sldLayoutId id="2147485817" r:id="rId8"/>
    <p:sldLayoutId id="2147485818" r:id="rId9"/>
    <p:sldLayoutId id="2147485819" r:id="rId10"/>
    <p:sldLayoutId id="2147485820" r:id="rId11"/>
    <p:sldLayoutId id="2147485825" r:id="rId12"/>
  </p:sldLayoutIdLst>
  <p:hf hdr="0" ftr="0" dt="0"/>
  <p:txStyles>
    <p:titleStyle>
      <a:lvl1pPr algn="r" rtl="0" eaLnBrk="0" fontAlgn="base" hangingPunct="0">
        <a:spcBef>
          <a:spcPct val="0"/>
        </a:spcBef>
        <a:spcAft>
          <a:spcPct val="0"/>
        </a:spcAft>
        <a:defRPr sz="2800" b="1">
          <a:solidFill>
            <a:srgbClr val="333333"/>
          </a:solidFill>
          <a:latin typeface="+mj-lt"/>
          <a:ea typeface="+mj-ea"/>
          <a:cs typeface="+mj-cs"/>
        </a:defRPr>
      </a:lvl1pPr>
      <a:lvl2pPr algn="r" rtl="0" eaLnBrk="0" fontAlgn="base" hangingPunct="0">
        <a:spcBef>
          <a:spcPct val="0"/>
        </a:spcBef>
        <a:spcAft>
          <a:spcPct val="0"/>
        </a:spcAft>
        <a:defRPr sz="2800" b="1">
          <a:solidFill>
            <a:srgbClr val="333333"/>
          </a:solidFill>
          <a:latin typeface="Franklin Gothic Medium Cond" pitchFamily="34" charset="0"/>
        </a:defRPr>
      </a:lvl2pPr>
      <a:lvl3pPr algn="r" rtl="0" eaLnBrk="0" fontAlgn="base" hangingPunct="0">
        <a:spcBef>
          <a:spcPct val="0"/>
        </a:spcBef>
        <a:spcAft>
          <a:spcPct val="0"/>
        </a:spcAft>
        <a:defRPr sz="2800" b="1">
          <a:solidFill>
            <a:srgbClr val="333333"/>
          </a:solidFill>
          <a:latin typeface="Franklin Gothic Medium Cond" pitchFamily="34" charset="0"/>
        </a:defRPr>
      </a:lvl3pPr>
      <a:lvl4pPr algn="r" rtl="0" eaLnBrk="0" fontAlgn="base" hangingPunct="0">
        <a:spcBef>
          <a:spcPct val="0"/>
        </a:spcBef>
        <a:spcAft>
          <a:spcPct val="0"/>
        </a:spcAft>
        <a:defRPr sz="2800" b="1">
          <a:solidFill>
            <a:srgbClr val="333333"/>
          </a:solidFill>
          <a:latin typeface="Franklin Gothic Medium Cond" pitchFamily="34" charset="0"/>
        </a:defRPr>
      </a:lvl4pPr>
      <a:lvl5pPr algn="r" rtl="0" eaLnBrk="0" fontAlgn="base" hangingPunct="0">
        <a:spcBef>
          <a:spcPct val="0"/>
        </a:spcBef>
        <a:spcAft>
          <a:spcPct val="0"/>
        </a:spcAft>
        <a:defRPr sz="2800" b="1">
          <a:solidFill>
            <a:srgbClr val="333333"/>
          </a:solidFill>
          <a:latin typeface="Franklin Gothic Medium Cond" pitchFamily="34" charset="0"/>
        </a:defRPr>
      </a:lvl5pPr>
      <a:lvl6pPr marL="457200" algn="r" rtl="0" fontAlgn="base">
        <a:spcBef>
          <a:spcPct val="0"/>
        </a:spcBef>
        <a:spcAft>
          <a:spcPct val="0"/>
        </a:spcAft>
        <a:defRPr sz="2800" b="1">
          <a:solidFill>
            <a:srgbClr val="333333"/>
          </a:solidFill>
          <a:latin typeface="Franklin Gothic Medium Cond" pitchFamily="34" charset="0"/>
        </a:defRPr>
      </a:lvl6pPr>
      <a:lvl7pPr marL="914400" algn="r" rtl="0" fontAlgn="base">
        <a:spcBef>
          <a:spcPct val="0"/>
        </a:spcBef>
        <a:spcAft>
          <a:spcPct val="0"/>
        </a:spcAft>
        <a:defRPr sz="2800" b="1">
          <a:solidFill>
            <a:srgbClr val="333333"/>
          </a:solidFill>
          <a:latin typeface="Franklin Gothic Medium Cond" pitchFamily="34" charset="0"/>
        </a:defRPr>
      </a:lvl7pPr>
      <a:lvl8pPr marL="1371600" algn="r" rtl="0" fontAlgn="base">
        <a:spcBef>
          <a:spcPct val="0"/>
        </a:spcBef>
        <a:spcAft>
          <a:spcPct val="0"/>
        </a:spcAft>
        <a:defRPr sz="2800" b="1">
          <a:solidFill>
            <a:srgbClr val="333333"/>
          </a:solidFill>
          <a:latin typeface="Franklin Gothic Medium Cond" pitchFamily="34" charset="0"/>
        </a:defRPr>
      </a:lvl8pPr>
      <a:lvl9pPr marL="1828800" algn="r" rtl="0" fontAlgn="base">
        <a:spcBef>
          <a:spcPct val="0"/>
        </a:spcBef>
        <a:spcAft>
          <a:spcPct val="0"/>
        </a:spcAft>
        <a:defRPr sz="28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574675" indent="-342900" algn="l" rtl="0" eaLnBrk="0" fontAlgn="base" hangingPunct="0">
        <a:spcBef>
          <a:spcPct val="20000"/>
        </a:spcBef>
        <a:spcAft>
          <a:spcPct val="0"/>
        </a:spcAft>
        <a:buChar char="•"/>
        <a:defRPr sz="2800">
          <a:solidFill>
            <a:srgbClr val="333333"/>
          </a:solidFill>
          <a:latin typeface="+mn-lt"/>
        </a:defRPr>
      </a:lvl2pPr>
      <a:lvl3pPr marL="1025525" indent="-342900" algn="l" rtl="0" eaLnBrk="0" fontAlgn="base" hangingPunct="0">
        <a:spcBef>
          <a:spcPct val="20000"/>
        </a:spcBef>
        <a:spcAft>
          <a:spcPct val="0"/>
        </a:spcAft>
        <a:buChar char="•"/>
        <a:defRPr sz="2400">
          <a:solidFill>
            <a:srgbClr val="333333"/>
          </a:solidFill>
          <a:latin typeface="+mn-lt"/>
        </a:defRPr>
      </a:lvl3pPr>
      <a:lvl4pPr marL="1489075" indent="-342900" algn="l" rtl="0" eaLnBrk="0" fontAlgn="base" hangingPunct="0">
        <a:spcBef>
          <a:spcPct val="20000"/>
        </a:spcBef>
        <a:spcAft>
          <a:spcPct val="0"/>
        </a:spcAft>
        <a:buChar char="•"/>
        <a:defRPr sz="2000">
          <a:solidFill>
            <a:srgbClr val="333333"/>
          </a:solidFill>
          <a:latin typeface="+mn-lt"/>
        </a:defRPr>
      </a:lvl4pPr>
      <a:lvl5pPr marL="1939925" indent="-342900" algn="l" rtl="0" eaLnBrk="0" fontAlgn="base" hangingPunct="0">
        <a:spcBef>
          <a:spcPct val="20000"/>
        </a:spcBef>
        <a:spcAft>
          <a:spcPct val="0"/>
        </a:spcAft>
        <a:buChar char="•"/>
        <a:defRPr sz="2000">
          <a:solidFill>
            <a:srgbClr val="333333"/>
          </a:solidFill>
          <a:latin typeface="+mn-lt"/>
        </a:defRPr>
      </a:lvl5pPr>
      <a:lvl6pPr marL="2397125" indent="-342900" algn="l" rtl="0" fontAlgn="base">
        <a:spcBef>
          <a:spcPct val="20000"/>
        </a:spcBef>
        <a:spcAft>
          <a:spcPct val="0"/>
        </a:spcAft>
        <a:buChar char="•"/>
        <a:defRPr>
          <a:solidFill>
            <a:srgbClr val="333333"/>
          </a:solidFill>
          <a:latin typeface="+mn-lt"/>
        </a:defRPr>
      </a:lvl6pPr>
      <a:lvl7pPr marL="2854325" indent="-342900" algn="l" rtl="0" fontAlgn="base">
        <a:spcBef>
          <a:spcPct val="20000"/>
        </a:spcBef>
        <a:spcAft>
          <a:spcPct val="0"/>
        </a:spcAft>
        <a:buChar char="•"/>
        <a:defRPr>
          <a:solidFill>
            <a:srgbClr val="333333"/>
          </a:solidFill>
          <a:latin typeface="+mn-lt"/>
        </a:defRPr>
      </a:lvl7pPr>
      <a:lvl8pPr marL="3311525" indent="-342900" algn="l" rtl="0" fontAlgn="base">
        <a:spcBef>
          <a:spcPct val="20000"/>
        </a:spcBef>
        <a:spcAft>
          <a:spcPct val="0"/>
        </a:spcAft>
        <a:buChar char="•"/>
        <a:defRPr>
          <a:solidFill>
            <a:srgbClr val="333333"/>
          </a:solidFill>
          <a:latin typeface="+mn-lt"/>
        </a:defRPr>
      </a:lvl8pPr>
      <a:lvl9pPr marL="3768725" indent="-3429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018D0-0D30-4C22-A61B-98578C6CC59D}"/>
              </a:ext>
            </a:extLst>
          </p:cNvPr>
          <p:cNvSpPr/>
          <p:nvPr/>
        </p:nvSpPr>
        <p:spPr>
          <a:xfrm>
            <a:off x="96157" y="78015"/>
            <a:ext cx="8980713" cy="1161142"/>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B25FE0-98A5-4220-836F-5FCFF4E45931}"/>
              </a:ext>
            </a:extLst>
          </p:cNvPr>
          <p:cNvSpPr/>
          <p:nvPr/>
        </p:nvSpPr>
        <p:spPr>
          <a:xfrm>
            <a:off x="93890" y="1327604"/>
            <a:ext cx="8953498" cy="5451927"/>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9">
            <a:extLst>
              <a:ext uri="{FF2B5EF4-FFF2-40B4-BE49-F238E27FC236}">
                <a16:creationId xmlns:a16="http://schemas.microsoft.com/office/drawing/2014/main" id="{DD350ABD-8B54-483A-80CD-BCAD5863789D}"/>
              </a:ext>
            </a:extLst>
          </p:cNvPr>
          <p:cNvSpPr>
            <a:spLocks noGrp="1" noChangeArrowheads="1"/>
          </p:cNvSpPr>
          <p:nvPr>
            <p:ph type="title"/>
          </p:nvPr>
        </p:nvSpPr>
        <p:spPr>
          <a:xfrm>
            <a:off x="307521" y="127907"/>
            <a:ext cx="8697913" cy="1066800"/>
          </a:xfrm>
          <a:ln>
            <a:solidFill>
              <a:schemeClr val="accent6">
                <a:lumMod val="20000"/>
                <a:lumOff val="80000"/>
              </a:schemeClr>
            </a:solidFill>
          </a:ln>
        </p:spPr>
        <p:txBody>
          <a:bodyPr/>
          <a:lstStyle/>
          <a:p>
            <a:pPr eaLnBrk="1" hangingPunct="1">
              <a:defRPr/>
            </a:pPr>
            <a:r>
              <a:rPr lang="en-US" altLang="en-US" sz="2200" dirty="0">
                <a:latin typeface="Calibri"/>
                <a:cs typeface="Calibri"/>
              </a:rPr>
              <a:t>RGP SAJ-105 &amp; Ecosystem Management Agreement 2</a:t>
            </a:r>
            <a:br>
              <a:rPr lang="en-US" altLang="en-US" sz="2200" dirty="0">
                <a:latin typeface="Calibri" panose="020F0502020204030204" pitchFamily="34" charset="0"/>
                <a:cs typeface="Calibri" panose="020F0502020204030204" pitchFamily="34" charset="0"/>
              </a:rPr>
            </a:br>
            <a:r>
              <a:rPr lang="en-US" altLang="en-US" sz="2200" b="0" dirty="0">
                <a:latin typeface="Calibri"/>
                <a:cs typeface="Calibri"/>
              </a:rPr>
              <a:t>2022 Annual Report</a:t>
            </a:r>
          </a:p>
        </p:txBody>
      </p:sp>
      <p:pic>
        <p:nvPicPr>
          <p:cNvPr id="10243" name="Picture 8" descr="StJoe RGB registered">
            <a:extLst>
              <a:ext uri="{FF2B5EF4-FFF2-40B4-BE49-F238E27FC236}">
                <a16:creationId xmlns:a16="http://schemas.microsoft.com/office/drawing/2014/main" id="{37ED97A5-14D9-46EA-BECB-F2B76EFD8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496888"/>
            <a:ext cx="14128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close up of a plant&#10;&#10;Description automatically generated with low confidence">
            <a:extLst>
              <a:ext uri="{FF2B5EF4-FFF2-40B4-BE49-F238E27FC236}">
                <a16:creationId xmlns:a16="http://schemas.microsoft.com/office/drawing/2014/main" id="{CEAAE5EC-A411-01ED-78B2-598CA4E9F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241" y="1608138"/>
            <a:ext cx="7884543" cy="46624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CF8A4-B19F-4F92-AD5F-180D0A0C690B}"/>
              </a:ext>
            </a:extLst>
          </p:cNvPr>
          <p:cNvSpPr/>
          <p:nvPr/>
        </p:nvSpPr>
        <p:spPr>
          <a:xfrm>
            <a:off x="75746" y="1342575"/>
            <a:ext cx="8980712" cy="5515425"/>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36A4F3E-560C-4540-9FFB-04C3EC61C8E3}"/>
              </a:ext>
            </a:extLst>
          </p:cNvPr>
          <p:cNvSpPr/>
          <p:nvPr/>
        </p:nvSpPr>
        <p:spPr>
          <a:xfrm>
            <a:off x="75746" y="75747"/>
            <a:ext cx="8980713" cy="1170213"/>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9">
            <a:extLst>
              <a:ext uri="{FF2B5EF4-FFF2-40B4-BE49-F238E27FC236}">
                <a16:creationId xmlns:a16="http://schemas.microsoft.com/office/drawing/2014/main" id="{3DAC0ECE-D183-48FF-9963-FEE909C40E09}"/>
              </a:ext>
            </a:extLst>
          </p:cNvPr>
          <p:cNvSpPr>
            <a:spLocks noGrp="1" noChangeArrowheads="1"/>
          </p:cNvSpPr>
          <p:nvPr>
            <p:ph type="title"/>
          </p:nvPr>
        </p:nvSpPr>
        <p:spPr/>
        <p:txBody>
          <a:bodyPr/>
          <a:lstStyle/>
          <a:p>
            <a:pPr eaLnBrk="1" hangingPunct="1"/>
            <a:r>
              <a:rPr lang="en-US" altLang="en-US">
                <a:latin typeface="Calibri" panose="020F0502020204030204" pitchFamily="34" charset="0"/>
                <a:cs typeface="Calibri" panose="020F0502020204030204" pitchFamily="34" charset="0"/>
              </a:rPr>
              <a:t>Contents</a:t>
            </a:r>
          </a:p>
        </p:txBody>
      </p:sp>
      <p:sp>
        <p:nvSpPr>
          <p:cNvPr id="12291" name="Rectangle 10">
            <a:extLst>
              <a:ext uri="{FF2B5EF4-FFF2-40B4-BE49-F238E27FC236}">
                <a16:creationId xmlns:a16="http://schemas.microsoft.com/office/drawing/2014/main" id="{1F20CEA0-EB99-4AD3-90AA-8B4D1D2312DA}"/>
              </a:ext>
            </a:extLst>
          </p:cNvPr>
          <p:cNvSpPr>
            <a:spLocks noGrp="1" noChangeArrowheads="1"/>
          </p:cNvSpPr>
          <p:nvPr>
            <p:ph idx="1"/>
          </p:nvPr>
        </p:nvSpPr>
        <p:spPr>
          <a:xfrm>
            <a:off x="271463" y="1503363"/>
            <a:ext cx="8415337" cy="4883150"/>
          </a:xfrm>
        </p:spPr>
        <p:txBody>
          <a:bodyPr/>
          <a:lstStyle/>
          <a:p>
            <a:pPr eaLnBrk="1" hangingPunct="1">
              <a:buFontTx/>
              <a:buNone/>
            </a:pPr>
            <a:r>
              <a:rPr lang="en-US" altLang="en-US" sz="1400" dirty="0">
                <a:latin typeface="Calibri"/>
                <a:cs typeface="Calibri"/>
              </a:rPr>
              <a:t>Summary…………………………………………………………………2</a:t>
            </a:r>
          </a:p>
          <a:p>
            <a:pPr eaLnBrk="1" hangingPunct="1">
              <a:buFontTx/>
              <a:buNone/>
            </a:pPr>
            <a:r>
              <a:rPr lang="en-US" altLang="en-US" sz="1400" dirty="0">
                <a:latin typeface="Calibri"/>
                <a:cs typeface="Calibri"/>
              </a:rPr>
              <a:t>2022 Project Ledger………………………………………………..3</a:t>
            </a:r>
          </a:p>
          <a:p>
            <a:pPr eaLnBrk="1" hangingPunct="1">
              <a:buFontTx/>
              <a:buNone/>
            </a:pPr>
            <a:r>
              <a:rPr lang="en-US" altLang="en-US" sz="1400" dirty="0">
                <a:latin typeface="Calibri"/>
                <a:cs typeface="Calibri"/>
              </a:rPr>
              <a:t>2022 Sub-basin Ledger…………………………………………...5</a:t>
            </a:r>
          </a:p>
          <a:p>
            <a:pPr eaLnBrk="1" hangingPunct="1">
              <a:buFontTx/>
              <a:buNone/>
            </a:pPr>
            <a:r>
              <a:rPr lang="en-US" altLang="en-US" sz="1400" dirty="0">
                <a:latin typeface="Calibri"/>
                <a:cs typeface="Calibri"/>
              </a:rPr>
              <a:t>Conservation Unit Ledger……………………………………….6</a:t>
            </a:r>
          </a:p>
          <a:p>
            <a:pPr eaLnBrk="1" hangingPunct="1">
              <a:buNone/>
            </a:pPr>
            <a:r>
              <a:rPr lang="en-US" altLang="en-US" sz="1400" dirty="0">
                <a:latin typeface="Calibri"/>
                <a:cs typeface="Calibri"/>
              </a:rPr>
              <a:t>GIS Projects Conservation Easement Map  …………….7</a:t>
            </a:r>
          </a:p>
          <a:p>
            <a:pPr eaLnBrk="1" hangingPunct="1">
              <a:buNone/>
            </a:pPr>
            <a:r>
              <a:rPr lang="en-US" altLang="en-US" sz="1400" dirty="0">
                <a:latin typeface="Calibri"/>
                <a:cs typeface="Calibri"/>
              </a:rPr>
              <a:t>Conservation Unit Land Management Summary…….8</a:t>
            </a:r>
          </a:p>
        </p:txBody>
      </p:sp>
      <p:sp>
        <p:nvSpPr>
          <p:cNvPr id="12292" name="Slide Number Placeholder 3">
            <a:extLst>
              <a:ext uri="{FF2B5EF4-FFF2-40B4-BE49-F238E27FC236}">
                <a16:creationId xmlns:a16="http://schemas.microsoft.com/office/drawing/2014/main" id="{C1013B78-31BE-4CF4-9B59-DA7EE0C684FF}"/>
              </a:ext>
            </a:extLst>
          </p:cNvPr>
          <p:cNvSpPr>
            <a:spLocks noGrp="1"/>
          </p:cNvSpPr>
          <p:nvPr>
            <p:ph type="sldNum" sz="quarter" idx="10"/>
          </p:nvPr>
        </p:nvSpPr>
        <p:spPr>
          <a:xfrm>
            <a:off x="8796338" y="6672263"/>
            <a:ext cx="347662" cy="128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a:solidFill>
                  <a:srgbClr val="5F5F5F"/>
                </a:solidFill>
                <a:latin typeface="Arial" panose="020B0604020202020204" pitchFamily="34" charset="0"/>
              </a:rPr>
              <a:t>1</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4C8097-FF3E-409E-98CF-B4DFF10011AD}"/>
              </a:ext>
            </a:extLst>
          </p:cNvPr>
          <p:cNvSpPr/>
          <p:nvPr/>
        </p:nvSpPr>
        <p:spPr>
          <a:xfrm>
            <a:off x="75749" y="1309462"/>
            <a:ext cx="9007925" cy="5470070"/>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2CA906A-1482-4EB0-8F21-BA29367B7167}"/>
              </a:ext>
            </a:extLst>
          </p:cNvPr>
          <p:cNvSpPr/>
          <p:nvPr/>
        </p:nvSpPr>
        <p:spPr>
          <a:xfrm>
            <a:off x="78014" y="78015"/>
            <a:ext cx="8971642" cy="1143000"/>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16">
            <a:extLst>
              <a:ext uri="{FF2B5EF4-FFF2-40B4-BE49-F238E27FC236}">
                <a16:creationId xmlns:a16="http://schemas.microsoft.com/office/drawing/2014/main" id="{D52EB22F-58CD-46A8-A632-B5DD0EB825A2}"/>
              </a:ext>
            </a:extLst>
          </p:cNvPr>
          <p:cNvSpPr>
            <a:spLocks noGrp="1" noChangeArrowheads="1"/>
          </p:cNvSpPr>
          <p:nvPr>
            <p:ph type="title"/>
          </p:nvPr>
        </p:nvSpPr>
        <p:spPr/>
        <p:txBody>
          <a:bodyPr/>
          <a:lstStyle/>
          <a:p>
            <a:pPr eaLnBrk="1" hangingPunct="1"/>
            <a:r>
              <a:rPr lang="en-US" altLang="en-US" sz="2400" dirty="0">
                <a:latin typeface="Calibri"/>
                <a:cs typeface="Calibri"/>
              </a:rPr>
              <a:t>RGP SAJ-105 &amp; Ecosystem Management Agreement</a:t>
            </a:r>
            <a:br>
              <a:rPr lang="en-US" altLang="en-US" sz="2400" dirty="0">
                <a:latin typeface="Calibri" panose="020F0502020204030204" pitchFamily="34" charset="0"/>
                <a:cs typeface="Calibri" panose="020F0502020204030204" pitchFamily="34" charset="0"/>
              </a:rPr>
            </a:br>
            <a:r>
              <a:rPr lang="en-US" altLang="en-US" sz="2400" b="0" dirty="0">
                <a:latin typeface="Calibri"/>
                <a:cs typeface="Calibri"/>
              </a:rPr>
              <a:t>2022 Annual Report</a:t>
            </a:r>
            <a:endParaRPr lang="en-US" altLang="en-US" sz="2400" dirty="0">
              <a:latin typeface="Calibri"/>
              <a:cs typeface="Calibri"/>
            </a:endParaRPr>
          </a:p>
        </p:txBody>
      </p:sp>
      <p:sp>
        <p:nvSpPr>
          <p:cNvPr id="9220" name="Rectangle 17">
            <a:extLst>
              <a:ext uri="{FF2B5EF4-FFF2-40B4-BE49-F238E27FC236}">
                <a16:creationId xmlns:a16="http://schemas.microsoft.com/office/drawing/2014/main" id="{4C2EF98A-B634-48D0-B04F-25859DCD888A}"/>
              </a:ext>
            </a:extLst>
          </p:cNvPr>
          <p:cNvSpPr>
            <a:spLocks noGrp="1" noChangeArrowheads="1"/>
          </p:cNvSpPr>
          <p:nvPr>
            <p:ph idx="1"/>
          </p:nvPr>
        </p:nvSpPr>
        <p:spPr>
          <a:xfrm>
            <a:off x="152400" y="1902051"/>
            <a:ext cx="8686800" cy="5090887"/>
          </a:xfrm>
        </p:spPr>
        <p:txBody>
          <a:bodyPr/>
          <a:lstStyle/>
          <a:p>
            <a:pPr marL="0" indent="0" algn="just" eaLnBrk="1" hangingPunct="1">
              <a:buFontTx/>
              <a:buNone/>
              <a:defRPr/>
            </a:pPr>
            <a:r>
              <a:rPr lang="en-US" altLang="en-US" sz="1400" dirty="0">
                <a:latin typeface="Calibri" panose="020F0502020204030204" pitchFamily="34" charset="0"/>
                <a:cs typeface="Calibri" panose="020F0502020204030204" pitchFamily="34" charset="0"/>
              </a:rPr>
              <a:t>In 2015, the Florida Department of Environmental Protection executed a second Ecosystem Management Agreement with The St. Joe Company covering 42,889 acres of St. Joe ownership. Subsequently, the Army Corps of Engineers issued SAJ-105 for 43,977 acres including St. Joe ownership as well as other ownership located in the West Bay watershed within Bay County, Florida. This agreement was renewed by Florida Department of Environmental Protection and Army Corps of Engineers on December 20, 2020.</a:t>
            </a:r>
          </a:p>
          <a:p>
            <a:pPr>
              <a:defRPr/>
            </a:pPr>
            <a:endParaRPr lang="en-US" sz="1400" dirty="0">
              <a:latin typeface="Calibri" panose="020F0502020204030204" pitchFamily="34" charset="0"/>
              <a:cs typeface="Calibri" panose="020F0502020204030204" pitchFamily="34" charset="0"/>
            </a:endParaRPr>
          </a:p>
          <a:p>
            <a:pPr marL="0" indent="0" algn="just" eaLnBrk="1" hangingPunct="1">
              <a:buFontTx/>
              <a:buNone/>
              <a:defRPr/>
            </a:pPr>
            <a:r>
              <a:rPr lang="en-US" altLang="en-US" sz="1400" dirty="0">
                <a:latin typeface="Calibri" panose="020F0502020204030204" pitchFamily="34" charset="0"/>
                <a:cs typeface="Calibri" panose="020F0502020204030204" pitchFamily="34" charset="0"/>
              </a:rPr>
              <a:t>This is the seventh annual report for SAJ 105 and EMA 2.  All projects approved under the SAJ-105 EMA 2 criteria are included in the Project Ledger, three projects were approved in 2022. All projects authorized by RGP/EMA 2 are depicted in the Projects and  Conservation Easement map and listed in the following project ledger.</a:t>
            </a:r>
          </a:p>
          <a:p>
            <a:pPr marL="0" indent="0" algn="just" eaLnBrk="1" hangingPunct="1">
              <a:buFontTx/>
              <a:buNone/>
              <a:defRPr/>
            </a:pPr>
            <a:endParaRPr lang="en-US" altLang="en-US" sz="1400" dirty="0">
              <a:latin typeface="Calibri" panose="020F0502020204030204" pitchFamily="34" charset="0"/>
              <a:cs typeface="Calibri" panose="020F0502020204030204" pitchFamily="34" charset="0"/>
            </a:endParaRPr>
          </a:p>
          <a:p>
            <a:pPr marL="0" indent="0" algn="just" eaLnBrk="1" hangingPunct="1">
              <a:buFontTx/>
              <a:buNone/>
              <a:defRPr/>
            </a:pPr>
            <a:endParaRPr lang="en-US" altLang="en-US" sz="1400" dirty="0">
              <a:latin typeface="Calibri" panose="020F0502020204030204" pitchFamily="34" charset="0"/>
              <a:cs typeface="Calibri" panose="020F0502020204030204" pitchFamily="34" charset="0"/>
            </a:endParaRPr>
          </a:p>
        </p:txBody>
      </p:sp>
      <p:sp>
        <p:nvSpPr>
          <p:cNvPr id="14340" name="Slide Number Placeholder 3">
            <a:extLst>
              <a:ext uri="{FF2B5EF4-FFF2-40B4-BE49-F238E27FC236}">
                <a16:creationId xmlns:a16="http://schemas.microsoft.com/office/drawing/2014/main" id="{35E5F4A3-A95C-4B0C-8AFF-42DF0DB46A29}"/>
              </a:ext>
            </a:extLst>
          </p:cNvPr>
          <p:cNvSpPr>
            <a:spLocks noGrp="1"/>
          </p:cNvSpPr>
          <p:nvPr>
            <p:ph type="sldNum" sz="quarter" idx="10"/>
          </p:nvPr>
        </p:nvSpPr>
        <p:spPr>
          <a:xfrm>
            <a:off x="8712679" y="6625087"/>
            <a:ext cx="431321" cy="154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a:solidFill>
                  <a:srgbClr val="5F5F5F"/>
                </a:solidFill>
                <a:latin typeface="Arial" panose="020B0604020202020204" pitchFamily="34" charset="0"/>
              </a:rPr>
              <a:t>2</a:t>
            </a:r>
          </a:p>
        </p:txBody>
      </p:sp>
      <p:sp>
        <p:nvSpPr>
          <p:cNvPr id="14341" name="Text Box 18">
            <a:extLst>
              <a:ext uri="{FF2B5EF4-FFF2-40B4-BE49-F238E27FC236}">
                <a16:creationId xmlns:a16="http://schemas.microsoft.com/office/drawing/2014/main" id="{158EA9A4-DF81-40BE-93F6-1196F3B6FBAA}"/>
              </a:ext>
            </a:extLst>
          </p:cNvPr>
          <p:cNvSpPr txBox="1">
            <a:spLocks noChangeArrowheads="1"/>
          </p:cNvSpPr>
          <p:nvPr/>
        </p:nvSpPr>
        <p:spPr bwMode="auto">
          <a:xfrm>
            <a:off x="304800" y="1422400"/>
            <a:ext cx="179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lgn="ctr" eaLnBrk="1" hangingPunct="1">
              <a:spcBef>
                <a:spcPct val="50000"/>
              </a:spcBef>
              <a:buFontTx/>
              <a:buNone/>
            </a:pPr>
            <a:r>
              <a:rPr lang="en-US" altLang="en-US" sz="1800">
                <a:latin typeface="Calibri" panose="020F0502020204030204" pitchFamily="34" charset="0"/>
                <a:cs typeface="Calibri" panose="020F0502020204030204" pitchFamily="34" charset="0"/>
              </a:rPr>
              <a:t>SUMMARY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13EB1-3B37-490E-9BE4-053A8B5AB943}"/>
              </a:ext>
            </a:extLst>
          </p:cNvPr>
          <p:cNvSpPr/>
          <p:nvPr/>
        </p:nvSpPr>
        <p:spPr>
          <a:xfrm>
            <a:off x="78015" y="1329872"/>
            <a:ext cx="8962570" cy="5451927"/>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0F582C5-43BE-4B94-8E40-DB9FA68C9310}"/>
              </a:ext>
            </a:extLst>
          </p:cNvPr>
          <p:cNvSpPr/>
          <p:nvPr/>
        </p:nvSpPr>
        <p:spPr>
          <a:xfrm>
            <a:off x="78014" y="78015"/>
            <a:ext cx="8962570" cy="1179285"/>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13">
            <a:extLst>
              <a:ext uri="{FF2B5EF4-FFF2-40B4-BE49-F238E27FC236}">
                <a16:creationId xmlns:a16="http://schemas.microsoft.com/office/drawing/2014/main" id="{BC1C4F2C-4029-4BB3-96AC-E885F19B5428}"/>
              </a:ext>
            </a:extLst>
          </p:cNvPr>
          <p:cNvSpPr>
            <a:spLocks noGrp="1" noChangeArrowheads="1"/>
          </p:cNvSpPr>
          <p:nvPr>
            <p:ph type="title"/>
          </p:nvPr>
        </p:nvSpPr>
        <p:spPr/>
        <p:txBody>
          <a:bodyPr/>
          <a:lstStyle/>
          <a:p>
            <a:pPr eaLnBrk="1" hangingPunct="1"/>
            <a:r>
              <a:rPr lang="en-US" altLang="en-US" sz="2400" dirty="0">
                <a:latin typeface="Calibri"/>
                <a:cs typeface="Calibri"/>
              </a:rPr>
              <a:t>2022 Project Ledger</a:t>
            </a:r>
          </a:p>
        </p:txBody>
      </p:sp>
      <p:sp>
        <p:nvSpPr>
          <p:cNvPr id="16387" name="Rectangle 14">
            <a:extLst>
              <a:ext uri="{FF2B5EF4-FFF2-40B4-BE49-F238E27FC236}">
                <a16:creationId xmlns:a16="http://schemas.microsoft.com/office/drawing/2014/main" id="{B4201FB7-44F3-409B-9A49-34ACEF5C042B}"/>
              </a:ext>
            </a:extLst>
          </p:cNvPr>
          <p:cNvSpPr>
            <a:spLocks noGrp="1" noChangeArrowheads="1"/>
          </p:cNvSpPr>
          <p:nvPr>
            <p:ph idx="1"/>
          </p:nvPr>
        </p:nvSpPr>
        <p:spPr>
          <a:xfrm>
            <a:off x="149225" y="1787525"/>
            <a:ext cx="8842375" cy="4221163"/>
          </a:xfrm>
        </p:spPr>
        <p:txBody>
          <a:bodyPr/>
          <a:lstStyle/>
          <a:p>
            <a:pPr marL="0" indent="0" algn="just" eaLnBrk="1" hangingPunct="1">
              <a:buFontTx/>
              <a:buNone/>
            </a:pPr>
            <a:r>
              <a:rPr lang="en-US" altLang="en-US" sz="1400">
                <a:latin typeface="Calibri" panose="020F0502020204030204" pitchFamily="34" charset="0"/>
                <a:cs typeface="Calibri" panose="020F0502020204030204" pitchFamily="34" charset="0"/>
              </a:rPr>
              <a:t>  </a:t>
            </a:r>
          </a:p>
          <a:p>
            <a:pPr marL="0" indent="0" algn="just" eaLnBrk="1" hangingPunct="1">
              <a:buFontTx/>
              <a:buNone/>
            </a:pPr>
            <a:endParaRPr lang="en-US" altLang="en-US" sz="1400">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FBD9BF3C-DD06-476E-B81C-E145FF7161C2}"/>
              </a:ext>
            </a:extLst>
          </p:cNvPr>
          <p:cNvSpPr>
            <a:spLocks noGrp="1"/>
          </p:cNvSpPr>
          <p:nvPr>
            <p:ph type="sldNum" sz="quarter" idx="10"/>
          </p:nvPr>
        </p:nvSpPr>
        <p:spPr>
          <a:xfrm>
            <a:off x="8796338" y="6624639"/>
            <a:ext cx="320220" cy="155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3</a:t>
            </a:r>
          </a:p>
        </p:txBody>
      </p:sp>
      <p:sp>
        <p:nvSpPr>
          <p:cNvPr id="16389" name="Text Box 15">
            <a:extLst>
              <a:ext uri="{FF2B5EF4-FFF2-40B4-BE49-F238E27FC236}">
                <a16:creationId xmlns:a16="http://schemas.microsoft.com/office/drawing/2014/main" id="{D35A2F2C-F26E-499D-B2F1-A0559BD4F755}"/>
              </a:ext>
            </a:extLst>
          </p:cNvPr>
          <p:cNvSpPr txBox="1">
            <a:spLocks noChangeArrowheads="1"/>
          </p:cNvSpPr>
          <p:nvPr/>
        </p:nvSpPr>
        <p:spPr bwMode="auto">
          <a:xfrm>
            <a:off x="304800" y="1422400"/>
            <a:ext cx="2943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lgn="ctr" eaLnBrk="1" hangingPunct="1">
              <a:spcBef>
                <a:spcPct val="50000"/>
              </a:spcBef>
              <a:buFontTx/>
              <a:buNone/>
            </a:pPr>
            <a:r>
              <a:rPr lang="en-US" altLang="en-US" sz="1800">
                <a:latin typeface="Calibri" panose="020F0502020204030204" pitchFamily="34" charset="0"/>
                <a:cs typeface="Calibri" panose="020F0502020204030204" pitchFamily="34" charset="0"/>
              </a:rPr>
              <a:t>SUMMARY</a:t>
            </a:r>
          </a:p>
        </p:txBody>
      </p:sp>
      <p:sp>
        <p:nvSpPr>
          <p:cNvPr id="7" name="Rounded Rectangle 6">
            <a:extLst>
              <a:ext uri="{FF2B5EF4-FFF2-40B4-BE49-F238E27FC236}">
                <a16:creationId xmlns:a16="http://schemas.microsoft.com/office/drawing/2014/main" id="{0AD8A2FB-D78F-4BC6-A83D-FF98FEA1D553}"/>
              </a:ext>
            </a:extLst>
          </p:cNvPr>
          <p:cNvSpPr/>
          <p:nvPr/>
        </p:nvSpPr>
        <p:spPr>
          <a:xfrm>
            <a:off x="153988" y="5972175"/>
            <a:ext cx="8839200" cy="700088"/>
          </a:xfrm>
          <a:prstGeom prst="roundRect">
            <a:avLst/>
          </a:prstGeom>
          <a:solidFill>
            <a:schemeClr val="accent1">
              <a:lumMod val="50000"/>
              <a:alpha val="5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8" name="Table 7">
            <a:extLst>
              <a:ext uri="{FF2B5EF4-FFF2-40B4-BE49-F238E27FC236}">
                <a16:creationId xmlns:a16="http://schemas.microsoft.com/office/drawing/2014/main" id="{5FC4D51C-130C-423A-917A-1843A410C812}"/>
              </a:ext>
            </a:extLst>
          </p:cNvPr>
          <p:cNvGraphicFramePr>
            <a:graphicFrameLocks noGrp="1"/>
          </p:cNvGraphicFramePr>
          <p:nvPr/>
        </p:nvGraphicFramePr>
        <p:xfrm>
          <a:off x="215900" y="6032500"/>
          <a:ext cx="1889125" cy="531812"/>
        </p:xfrm>
        <a:graphic>
          <a:graphicData uri="http://schemas.openxmlformats.org/drawingml/2006/table">
            <a:tbl>
              <a:tblPr/>
              <a:tblGrid>
                <a:gridCol w="473588">
                  <a:extLst>
                    <a:ext uri="{9D8B030D-6E8A-4147-A177-3AD203B41FA5}">
                      <a16:colId xmlns:a16="http://schemas.microsoft.com/office/drawing/2014/main" val="20000"/>
                    </a:ext>
                  </a:extLst>
                </a:gridCol>
                <a:gridCol w="1415537">
                  <a:extLst>
                    <a:ext uri="{9D8B030D-6E8A-4147-A177-3AD203B41FA5}">
                      <a16:colId xmlns:a16="http://schemas.microsoft.com/office/drawing/2014/main" val="20001"/>
                    </a:ext>
                  </a:extLst>
                </a:gridCol>
              </a:tblGrid>
              <a:tr h="132953">
                <a:tc>
                  <a:txBody>
                    <a:bodyPr/>
                    <a:lstStyle/>
                    <a:p>
                      <a:pPr algn="l" fontAlgn="b"/>
                      <a:r>
                        <a:rPr lang="en-US" sz="600" b="0" i="0" u="none" strike="noStrike" dirty="0">
                          <a:solidFill>
                            <a:srgbClr val="333333"/>
                          </a:solidFill>
                          <a:latin typeface="Century Gothic"/>
                        </a:rPr>
                        <a:t>Tot </a:t>
                      </a:r>
                      <a:r>
                        <a:rPr lang="en-US" sz="600" b="0" i="0" u="none" strike="noStrike" dirty="0" err="1">
                          <a:solidFill>
                            <a:srgbClr val="333333"/>
                          </a:solidFill>
                          <a:latin typeface="Century Gothic"/>
                        </a:rPr>
                        <a:t>Prj</a:t>
                      </a:r>
                      <a:r>
                        <a:rPr lang="en-US" sz="600" b="0" i="0" u="none" strike="noStrike" dirty="0">
                          <a:solidFill>
                            <a:srgbClr val="333333"/>
                          </a:solidFill>
                          <a:latin typeface="Century Gothic"/>
                        </a:rPr>
                        <a:t> Ac</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Total Project Acres Within Sub-basin</a:t>
                      </a:r>
                    </a:p>
                  </a:txBody>
                  <a:tcPr marL="6997" marR="6997" marT="6998" marB="0" anchor="b">
                    <a:lnL>
                      <a:noFill/>
                    </a:lnL>
                    <a:lnR>
                      <a:noFill/>
                    </a:lnR>
                    <a:lnT>
                      <a:noFill/>
                    </a:lnT>
                    <a:lnB>
                      <a:noFill/>
                    </a:lnB>
                  </a:tcPr>
                </a:tc>
                <a:extLst>
                  <a:ext uri="{0D108BD9-81ED-4DB2-BD59-A6C34878D82A}">
                    <a16:rowId xmlns:a16="http://schemas.microsoft.com/office/drawing/2014/main" val="10000"/>
                  </a:ext>
                </a:extLst>
              </a:tr>
              <a:tr h="132953">
                <a:tc>
                  <a:txBody>
                    <a:bodyPr/>
                    <a:lstStyle/>
                    <a:p>
                      <a:pPr algn="l" fontAlgn="b"/>
                      <a:r>
                        <a:rPr lang="en-US" sz="600" b="0" i="0" u="none" strike="noStrike" dirty="0">
                          <a:solidFill>
                            <a:srgbClr val="333333"/>
                          </a:solidFill>
                          <a:latin typeface="Century Gothic"/>
                        </a:rPr>
                        <a:t>HQ</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Wetlands</a:t>
                      </a:r>
                    </a:p>
                  </a:txBody>
                  <a:tcPr marL="6997" marR="6997" marT="6998" marB="0" anchor="b">
                    <a:lnL>
                      <a:noFill/>
                    </a:lnL>
                    <a:lnR>
                      <a:noFill/>
                    </a:lnR>
                    <a:lnT>
                      <a:noFill/>
                    </a:lnT>
                    <a:lnB>
                      <a:noFill/>
                    </a:lnB>
                  </a:tcPr>
                </a:tc>
                <a:extLst>
                  <a:ext uri="{0D108BD9-81ED-4DB2-BD59-A6C34878D82A}">
                    <a16:rowId xmlns:a16="http://schemas.microsoft.com/office/drawing/2014/main" val="10001"/>
                  </a:ext>
                </a:extLst>
              </a:tr>
              <a:tr h="132953">
                <a:tc>
                  <a:txBody>
                    <a:bodyPr/>
                    <a:lstStyle/>
                    <a:p>
                      <a:pPr algn="l" fontAlgn="b"/>
                      <a:r>
                        <a:rPr lang="en-US" sz="600" b="0" i="0" u="none" strike="noStrike">
                          <a:solidFill>
                            <a:srgbClr val="333333"/>
                          </a:solidFill>
                          <a:latin typeface="Century Gothic"/>
                        </a:rPr>
                        <a:t>HQ IMP</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 Impacts</a:t>
                      </a:r>
                    </a:p>
                  </a:txBody>
                  <a:tcPr marL="6997" marR="6997" marT="6998" marB="0" anchor="b">
                    <a:lnL>
                      <a:noFill/>
                    </a:lnL>
                    <a:lnR>
                      <a:noFill/>
                    </a:lnR>
                    <a:lnT>
                      <a:noFill/>
                    </a:lnT>
                    <a:lnB>
                      <a:noFill/>
                    </a:lnB>
                  </a:tcPr>
                </a:tc>
                <a:extLst>
                  <a:ext uri="{0D108BD9-81ED-4DB2-BD59-A6C34878D82A}">
                    <a16:rowId xmlns:a16="http://schemas.microsoft.com/office/drawing/2014/main" val="10002"/>
                  </a:ext>
                </a:extLst>
              </a:tr>
              <a:tr h="132953">
                <a:tc>
                  <a:txBody>
                    <a:bodyPr/>
                    <a:lstStyle/>
                    <a:p>
                      <a:pPr algn="l" fontAlgn="b"/>
                      <a:r>
                        <a:rPr lang="en-US" sz="600" b="0" i="0" u="none" strike="noStrike" dirty="0">
                          <a:solidFill>
                            <a:srgbClr val="333333"/>
                          </a:solidFill>
                          <a:latin typeface="Century Gothic"/>
                        </a:rPr>
                        <a:t>LQ</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Low Quality Wetlands</a:t>
                      </a:r>
                    </a:p>
                  </a:txBody>
                  <a:tcPr marL="6997" marR="6997" marT="6998"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9D0C1B29-A841-4511-A425-3996CACC5FF7}"/>
              </a:ext>
            </a:extLst>
          </p:cNvPr>
          <p:cNvGraphicFramePr>
            <a:graphicFrameLocks noGrp="1"/>
          </p:cNvGraphicFramePr>
          <p:nvPr/>
        </p:nvGraphicFramePr>
        <p:xfrm>
          <a:off x="2339975" y="6051550"/>
          <a:ext cx="1939925" cy="471488"/>
        </p:xfrm>
        <a:graphic>
          <a:graphicData uri="http://schemas.openxmlformats.org/drawingml/2006/table">
            <a:tbl>
              <a:tblPr/>
              <a:tblGrid>
                <a:gridCol w="486322">
                  <a:extLst>
                    <a:ext uri="{9D8B030D-6E8A-4147-A177-3AD203B41FA5}">
                      <a16:colId xmlns:a16="http://schemas.microsoft.com/office/drawing/2014/main" val="20000"/>
                    </a:ext>
                  </a:extLst>
                </a:gridCol>
                <a:gridCol w="1453603">
                  <a:extLst>
                    <a:ext uri="{9D8B030D-6E8A-4147-A177-3AD203B41FA5}">
                      <a16:colId xmlns:a16="http://schemas.microsoft.com/office/drawing/2014/main" val="20001"/>
                    </a:ext>
                  </a:extLst>
                </a:gridCol>
              </a:tblGrid>
              <a:tr h="117872">
                <a:tc>
                  <a:txBody>
                    <a:bodyPr/>
                    <a:lstStyle/>
                    <a:p>
                      <a:pPr algn="l" fontAlgn="b"/>
                      <a:r>
                        <a:rPr lang="en-US" sz="600" b="0" i="0" u="none" strike="noStrike" dirty="0">
                          <a:solidFill>
                            <a:srgbClr val="333333"/>
                          </a:solidFill>
                          <a:latin typeface="Century Gothic"/>
                        </a:rPr>
                        <a:t>LQ IMP</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Low Quality Wetland Impacts</a:t>
                      </a:r>
                    </a:p>
                  </a:txBody>
                  <a:tcPr marL="6205" marR="6205" marT="6204" marB="0" anchor="b">
                    <a:lnL>
                      <a:noFill/>
                    </a:lnL>
                    <a:lnR>
                      <a:noFill/>
                    </a:lnR>
                    <a:lnT>
                      <a:noFill/>
                    </a:lnT>
                    <a:lnB>
                      <a:noFill/>
                    </a:lnB>
                  </a:tcPr>
                </a:tc>
                <a:extLst>
                  <a:ext uri="{0D108BD9-81ED-4DB2-BD59-A6C34878D82A}">
                    <a16:rowId xmlns:a16="http://schemas.microsoft.com/office/drawing/2014/main" val="10000"/>
                  </a:ext>
                </a:extLst>
              </a:tr>
              <a:tr h="117872">
                <a:tc>
                  <a:txBody>
                    <a:bodyPr/>
                    <a:lstStyle/>
                    <a:p>
                      <a:pPr algn="l" fontAlgn="b"/>
                      <a:r>
                        <a:rPr lang="en-US" sz="600" b="0" i="0" u="none" strike="noStrike" dirty="0">
                          <a:solidFill>
                            <a:srgbClr val="333333"/>
                          </a:solidFill>
                          <a:latin typeface="Century Gothic"/>
                        </a:rPr>
                        <a:t>UPL</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Uplands</a:t>
                      </a:r>
                    </a:p>
                  </a:txBody>
                  <a:tcPr marL="6205" marR="6205" marT="6204" marB="0" anchor="b">
                    <a:lnL>
                      <a:noFill/>
                    </a:lnL>
                    <a:lnR>
                      <a:noFill/>
                    </a:lnR>
                    <a:lnT>
                      <a:noFill/>
                    </a:lnT>
                    <a:lnB>
                      <a:noFill/>
                    </a:lnB>
                  </a:tcPr>
                </a:tc>
                <a:extLst>
                  <a:ext uri="{0D108BD9-81ED-4DB2-BD59-A6C34878D82A}">
                    <a16:rowId xmlns:a16="http://schemas.microsoft.com/office/drawing/2014/main" val="10001"/>
                  </a:ext>
                </a:extLst>
              </a:tr>
              <a:tr h="117872">
                <a:tc>
                  <a:txBody>
                    <a:bodyPr/>
                    <a:lstStyle/>
                    <a:p>
                      <a:pPr algn="l" fontAlgn="b"/>
                      <a:r>
                        <a:rPr lang="en-US" sz="600" b="0" i="0" u="none" strike="noStrike" dirty="0">
                          <a:solidFill>
                            <a:srgbClr val="333333"/>
                          </a:solidFill>
                          <a:latin typeface="Century Gothic"/>
                        </a:rPr>
                        <a:t>Onsite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Onsite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2"/>
                  </a:ext>
                </a:extLst>
              </a:tr>
              <a:tr h="117872">
                <a:tc>
                  <a:txBody>
                    <a:bodyPr/>
                    <a:lstStyle/>
                    <a:p>
                      <a:pPr algn="l" fontAlgn="b"/>
                      <a:r>
                        <a:rPr lang="en-US" sz="600" b="0" i="0" u="none" strike="noStrike" dirty="0">
                          <a:solidFill>
                            <a:srgbClr val="333333"/>
                          </a:solidFill>
                          <a:latin typeface="Century Gothic"/>
                        </a:rPr>
                        <a:t>Offsite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Offsite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F60A482E-0453-475F-9F52-FFCB0533E853}"/>
              </a:ext>
            </a:extLst>
          </p:cNvPr>
          <p:cNvGraphicFramePr>
            <a:graphicFrameLocks noGrp="1"/>
          </p:cNvGraphicFramePr>
          <p:nvPr/>
        </p:nvGraphicFramePr>
        <p:xfrm>
          <a:off x="4410075" y="6008688"/>
          <a:ext cx="2565400" cy="487362"/>
        </p:xfrm>
        <a:graphic>
          <a:graphicData uri="http://schemas.openxmlformats.org/drawingml/2006/table">
            <a:tbl>
              <a:tblPr/>
              <a:tblGrid>
                <a:gridCol w="440845">
                  <a:extLst>
                    <a:ext uri="{9D8B030D-6E8A-4147-A177-3AD203B41FA5}">
                      <a16:colId xmlns:a16="http://schemas.microsoft.com/office/drawing/2014/main" val="20000"/>
                    </a:ext>
                  </a:extLst>
                </a:gridCol>
                <a:gridCol w="2124555">
                  <a:extLst>
                    <a:ext uri="{9D8B030D-6E8A-4147-A177-3AD203B41FA5}">
                      <a16:colId xmlns:a16="http://schemas.microsoft.com/office/drawing/2014/main" val="20001"/>
                    </a:ext>
                  </a:extLst>
                </a:gridCol>
              </a:tblGrid>
              <a:tr h="162186">
                <a:tc>
                  <a:txBody>
                    <a:bodyPr/>
                    <a:lstStyle/>
                    <a:p>
                      <a:pPr algn="l" fontAlgn="b"/>
                      <a:r>
                        <a:rPr lang="en-US" sz="600" b="0" i="0" u="none" strike="noStrike" dirty="0">
                          <a:solidFill>
                            <a:srgbClr val="333333"/>
                          </a:solidFill>
                          <a:latin typeface="Century Gothic"/>
                        </a:rPr>
                        <a:t>CU MIT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Mitigation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0"/>
                  </a:ext>
                </a:extLst>
              </a:tr>
              <a:tr h="108392">
                <a:tc>
                  <a:txBody>
                    <a:bodyPr/>
                    <a:lstStyle/>
                    <a:p>
                      <a:pPr algn="l" fontAlgn="b"/>
                      <a:r>
                        <a:rPr lang="en-US" sz="600" b="0" i="0" u="none" strike="noStrike">
                          <a:solidFill>
                            <a:srgbClr val="333333"/>
                          </a:solidFill>
                          <a:latin typeface="Century Gothic"/>
                        </a:rPr>
                        <a:t>CU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1"/>
                  </a:ext>
                </a:extLst>
              </a:tr>
              <a:tr h="108392">
                <a:tc>
                  <a:txBody>
                    <a:bodyPr/>
                    <a:lstStyle/>
                    <a:p>
                      <a:pPr algn="l" fontAlgn="b"/>
                      <a:r>
                        <a:rPr lang="en-US" sz="600" b="0" i="0" u="none" strike="noStrike">
                          <a:solidFill>
                            <a:srgbClr val="333333"/>
                          </a:solidFill>
                          <a:latin typeface="Century Gothic"/>
                        </a:rPr>
                        <a:t>CR MIT</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Mitigation Credits</a:t>
                      </a:r>
                    </a:p>
                  </a:txBody>
                  <a:tcPr marL="4908" marR="4908" marT="4900" marB="0" anchor="b">
                    <a:lnL>
                      <a:noFill/>
                    </a:lnL>
                    <a:lnR>
                      <a:noFill/>
                    </a:lnR>
                    <a:lnT>
                      <a:noFill/>
                    </a:lnT>
                    <a:lnB>
                      <a:noFill/>
                    </a:lnB>
                  </a:tcPr>
                </a:tc>
                <a:extLst>
                  <a:ext uri="{0D108BD9-81ED-4DB2-BD59-A6C34878D82A}">
                    <a16:rowId xmlns:a16="http://schemas.microsoft.com/office/drawing/2014/main" val="10002"/>
                  </a:ext>
                </a:extLst>
              </a:tr>
              <a:tr h="108392">
                <a:tc>
                  <a:txBody>
                    <a:bodyPr/>
                    <a:lstStyle/>
                    <a:p>
                      <a:pPr algn="l" fontAlgn="b"/>
                      <a:r>
                        <a:rPr lang="en-US" sz="600" b="0" i="0" u="none" strike="noStrike" dirty="0">
                          <a:solidFill>
                            <a:srgbClr val="333333"/>
                          </a:solidFill>
                          <a:latin typeface="Century Gothic"/>
                        </a:rPr>
                        <a:t>WTL</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Wetland</a:t>
                      </a:r>
                    </a:p>
                  </a:txBody>
                  <a:tcPr marL="4908" marR="4908" marT="490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A500FFDF-C86E-412F-BD88-E1F6C9DD8090}"/>
              </a:ext>
            </a:extLst>
          </p:cNvPr>
          <p:cNvGraphicFramePr>
            <a:graphicFrameLocks noGrp="1"/>
          </p:cNvGraphicFramePr>
          <p:nvPr/>
        </p:nvGraphicFramePr>
        <p:xfrm>
          <a:off x="7202488" y="6072188"/>
          <a:ext cx="1957387" cy="206376"/>
        </p:xfrm>
        <a:graphic>
          <a:graphicData uri="http://schemas.openxmlformats.org/drawingml/2006/table">
            <a:tbl>
              <a:tblPr/>
              <a:tblGrid>
                <a:gridCol w="226267">
                  <a:extLst>
                    <a:ext uri="{9D8B030D-6E8A-4147-A177-3AD203B41FA5}">
                      <a16:colId xmlns:a16="http://schemas.microsoft.com/office/drawing/2014/main" val="20000"/>
                    </a:ext>
                  </a:extLst>
                </a:gridCol>
                <a:gridCol w="1731120">
                  <a:extLst>
                    <a:ext uri="{9D8B030D-6E8A-4147-A177-3AD203B41FA5}">
                      <a16:colId xmlns:a16="http://schemas.microsoft.com/office/drawing/2014/main" val="20001"/>
                    </a:ext>
                  </a:extLst>
                </a:gridCol>
              </a:tblGrid>
              <a:tr h="103188">
                <a:tc>
                  <a:txBody>
                    <a:bodyPr/>
                    <a:lstStyle/>
                    <a:p>
                      <a:pPr algn="l" fontAlgn="b"/>
                      <a:r>
                        <a:rPr lang="en-US" sz="600" b="0" i="0" u="none" strike="noStrike" dirty="0">
                          <a:solidFill>
                            <a:srgbClr val="333333"/>
                          </a:solidFill>
                          <a:latin typeface="Century Gothic"/>
                        </a:rPr>
                        <a:t>GP</a:t>
                      </a:r>
                    </a:p>
                  </a:txBody>
                  <a:tcPr marL="5418" marR="5418" marT="5431"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Regional General Permit SAJ-86</a:t>
                      </a:r>
                    </a:p>
                  </a:txBody>
                  <a:tcPr marL="5418" marR="5418" marT="5431" marB="0" anchor="b">
                    <a:lnL>
                      <a:noFill/>
                    </a:lnL>
                    <a:lnR>
                      <a:noFill/>
                    </a:lnR>
                    <a:lnT>
                      <a:noFill/>
                    </a:lnT>
                    <a:lnB>
                      <a:noFill/>
                    </a:lnB>
                  </a:tcPr>
                </a:tc>
                <a:extLst>
                  <a:ext uri="{0D108BD9-81ED-4DB2-BD59-A6C34878D82A}">
                    <a16:rowId xmlns:a16="http://schemas.microsoft.com/office/drawing/2014/main" val="10000"/>
                  </a:ext>
                </a:extLst>
              </a:tr>
              <a:tr h="103188">
                <a:tc>
                  <a:txBody>
                    <a:bodyPr/>
                    <a:lstStyle/>
                    <a:p>
                      <a:pPr algn="l" fontAlgn="b"/>
                      <a:r>
                        <a:rPr lang="en-US" sz="600" b="0" i="0" u="none" strike="noStrike">
                          <a:solidFill>
                            <a:srgbClr val="333333"/>
                          </a:solidFill>
                          <a:latin typeface="Century Gothic"/>
                        </a:rPr>
                        <a:t>IP</a:t>
                      </a:r>
                    </a:p>
                  </a:txBody>
                  <a:tcPr marL="5418" marR="5418" marT="5431"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Individual Permit</a:t>
                      </a:r>
                    </a:p>
                  </a:txBody>
                  <a:tcPr marL="5418" marR="5418" marT="5431" marB="0" anchor="b">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6423" name="TextBox 1">
            <a:extLst>
              <a:ext uri="{FF2B5EF4-FFF2-40B4-BE49-F238E27FC236}">
                <a16:creationId xmlns:a16="http://schemas.microsoft.com/office/drawing/2014/main" id="{16E38EBD-5A32-4B04-86FC-EB2CA816532C}"/>
              </a:ext>
            </a:extLst>
          </p:cNvPr>
          <p:cNvSpPr txBox="1">
            <a:spLocks noChangeArrowheads="1"/>
          </p:cNvSpPr>
          <p:nvPr/>
        </p:nvSpPr>
        <p:spPr bwMode="auto">
          <a:xfrm>
            <a:off x="7143750" y="6286500"/>
            <a:ext cx="185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eaLnBrk="1" hangingPunct="1">
              <a:spcBef>
                <a:spcPct val="0"/>
              </a:spcBef>
              <a:buFontTx/>
              <a:buNone/>
            </a:pPr>
            <a:r>
              <a:rPr lang="en-US" altLang="en-US" sz="800" dirty="0">
                <a:latin typeface="Arial" panose="020B0604020202020204" pitchFamily="34" charset="0"/>
              </a:rPr>
              <a:t>        </a:t>
            </a:r>
            <a:r>
              <a:rPr lang="en-US" altLang="en-US" sz="800" b="1" dirty="0">
                <a:latin typeface="Arial" panose="020B0604020202020204" pitchFamily="34" charset="0"/>
              </a:rPr>
              <a:t>Impacts have not occurred </a:t>
            </a:r>
          </a:p>
          <a:p>
            <a:pPr eaLnBrk="1" hangingPunct="1">
              <a:spcBef>
                <a:spcPct val="0"/>
              </a:spcBef>
              <a:buFontTx/>
              <a:buNone/>
            </a:pPr>
            <a:r>
              <a:rPr lang="en-US" altLang="en-US" sz="800" b="1" dirty="0">
                <a:latin typeface="Arial" panose="020B0604020202020204" pitchFamily="34" charset="0"/>
              </a:rPr>
              <a:t>        as of 12/31/2022</a:t>
            </a:r>
          </a:p>
        </p:txBody>
      </p:sp>
      <p:sp>
        <p:nvSpPr>
          <p:cNvPr id="13" name="Rectangle 12">
            <a:extLst>
              <a:ext uri="{FF2B5EF4-FFF2-40B4-BE49-F238E27FC236}">
                <a16:creationId xmlns:a16="http://schemas.microsoft.com/office/drawing/2014/main" id="{6351F627-D107-413F-AB91-229DCFBC0D51}"/>
              </a:ext>
            </a:extLst>
          </p:cNvPr>
          <p:cNvSpPr/>
          <p:nvPr/>
        </p:nvSpPr>
        <p:spPr>
          <a:xfrm>
            <a:off x="7215188" y="6383338"/>
            <a:ext cx="153987" cy="14446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graphicFrame>
        <p:nvGraphicFramePr>
          <p:cNvPr id="2" name="Table 1">
            <a:extLst>
              <a:ext uri="{FF2B5EF4-FFF2-40B4-BE49-F238E27FC236}">
                <a16:creationId xmlns:a16="http://schemas.microsoft.com/office/drawing/2014/main" id="{04469107-A4CD-4140-906B-973F565370C4}"/>
              </a:ext>
            </a:extLst>
          </p:cNvPr>
          <p:cNvGraphicFramePr>
            <a:graphicFrameLocks noGrp="1"/>
          </p:cNvGraphicFramePr>
          <p:nvPr>
            <p:extLst>
              <p:ext uri="{D42A27DB-BD31-4B8C-83A1-F6EECF244321}">
                <p14:modId xmlns:p14="http://schemas.microsoft.com/office/powerpoint/2010/main" val="2313978011"/>
              </p:ext>
            </p:extLst>
          </p:nvPr>
        </p:nvGraphicFramePr>
        <p:xfrm>
          <a:off x="144463" y="1725288"/>
          <a:ext cx="8851901" cy="4324193"/>
        </p:xfrm>
        <a:graphic>
          <a:graphicData uri="http://schemas.openxmlformats.org/drawingml/2006/table">
            <a:tbl>
              <a:tblPr/>
              <a:tblGrid>
                <a:gridCol w="373122">
                  <a:extLst>
                    <a:ext uri="{9D8B030D-6E8A-4147-A177-3AD203B41FA5}">
                      <a16:colId xmlns:a16="http://schemas.microsoft.com/office/drawing/2014/main" val="20000"/>
                    </a:ext>
                  </a:extLst>
                </a:gridCol>
                <a:gridCol w="465293">
                  <a:extLst>
                    <a:ext uri="{9D8B030D-6E8A-4147-A177-3AD203B41FA5}">
                      <a16:colId xmlns:a16="http://schemas.microsoft.com/office/drawing/2014/main" val="20001"/>
                    </a:ext>
                  </a:extLst>
                </a:gridCol>
                <a:gridCol w="483613">
                  <a:extLst>
                    <a:ext uri="{9D8B030D-6E8A-4147-A177-3AD203B41FA5}">
                      <a16:colId xmlns:a16="http://schemas.microsoft.com/office/drawing/2014/main" val="20002"/>
                    </a:ext>
                  </a:extLst>
                </a:gridCol>
                <a:gridCol w="393649">
                  <a:extLst>
                    <a:ext uri="{9D8B030D-6E8A-4147-A177-3AD203B41FA5}">
                      <a16:colId xmlns:a16="http://schemas.microsoft.com/office/drawing/2014/main" val="20003"/>
                    </a:ext>
                  </a:extLst>
                </a:gridCol>
                <a:gridCol w="1449458">
                  <a:extLst>
                    <a:ext uri="{9D8B030D-6E8A-4147-A177-3AD203B41FA5}">
                      <a16:colId xmlns:a16="http://schemas.microsoft.com/office/drawing/2014/main" val="20004"/>
                    </a:ext>
                  </a:extLst>
                </a:gridCol>
                <a:gridCol w="386522">
                  <a:extLst>
                    <a:ext uri="{9D8B030D-6E8A-4147-A177-3AD203B41FA5}">
                      <a16:colId xmlns:a16="http://schemas.microsoft.com/office/drawing/2014/main" val="20005"/>
                    </a:ext>
                  </a:extLst>
                </a:gridCol>
                <a:gridCol w="418732">
                  <a:extLst>
                    <a:ext uri="{9D8B030D-6E8A-4147-A177-3AD203B41FA5}">
                      <a16:colId xmlns:a16="http://schemas.microsoft.com/office/drawing/2014/main" val="20006"/>
                    </a:ext>
                  </a:extLst>
                </a:gridCol>
                <a:gridCol w="379530">
                  <a:extLst>
                    <a:ext uri="{9D8B030D-6E8A-4147-A177-3AD203B41FA5}">
                      <a16:colId xmlns:a16="http://schemas.microsoft.com/office/drawing/2014/main" val="20007"/>
                    </a:ext>
                  </a:extLst>
                </a:gridCol>
                <a:gridCol w="339522">
                  <a:extLst>
                    <a:ext uri="{9D8B030D-6E8A-4147-A177-3AD203B41FA5}">
                      <a16:colId xmlns:a16="http://schemas.microsoft.com/office/drawing/2014/main" val="20008"/>
                    </a:ext>
                  </a:extLst>
                </a:gridCol>
                <a:gridCol w="478533">
                  <a:extLst>
                    <a:ext uri="{9D8B030D-6E8A-4147-A177-3AD203B41FA5}">
                      <a16:colId xmlns:a16="http://schemas.microsoft.com/office/drawing/2014/main" val="20009"/>
                    </a:ext>
                  </a:extLst>
                </a:gridCol>
                <a:gridCol w="378465">
                  <a:extLst>
                    <a:ext uri="{9D8B030D-6E8A-4147-A177-3AD203B41FA5}">
                      <a16:colId xmlns:a16="http://schemas.microsoft.com/office/drawing/2014/main" val="20010"/>
                    </a:ext>
                  </a:extLst>
                </a:gridCol>
                <a:gridCol w="369117">
                  <a:extLst>
                    <a:ext uri="{9D8B030D-6E8A-4147-A177-3AD203B41FA5}">
                      <a16:colId xmlns:a16="http://schemas.microsoft.com/office/drawing/2014/main" val="20011"/>
                    </a:ext>
                  </a:extLst>
                </a:gridCol>
                <a:gridCol w="450945">
                  <a:extLst>
                    <a:ext uri="{9D8B030D-6E8A-4147-A177-3AD203B41FA5}">
                      <a16:colId xmlns:a16="http://schemas.microsoft.com/office/drawing/2014/main" val="20012"/>
                    </a:ext>
                  </a:extLst>
                </a:gridCol>
                <a:gridCol w="491207">
                  <a:extLst>
                    <a:ext uri="{9D8B030D-6E8A-4147-A177-3AD203B41FA5}">
                      <a16:colId xmlns:a16="http://schemas.microsoft.com/office/drawing/2014/main" val="20013"/>
                    </a:ext>
                  </a:extLst>
                </a:gridCol>
                <a:gridCol w="353583">
                  <a:extLst>
                    <a:ext uri="{9D8B030D-6E8A-4147-A177-3AD203B41FA5}">
                      <a16:colId xmlns:a16="http://schemas.microsoft.com/office/drawing/2014/main" val="20014"/>
                    </a:ext>
                  </a:extLst>
                </a:gridCol>
                <a:gridCol w="346989">
                  <a:extLst>
                    <a:ext uri="{9D8B030D-6E8A-4147-A177-3AD203B41FA5}">
                      <a16:colId xmlns:a16="http://schemas.microsoft.com/office/drawing/2014/main" val="20015"/>
                    </a:ext>
                  </a:extLst>
                </a:gridCol>
                <a:gridCol w="390597">
                  <a:extLst>
                    <a:ext uri="{9D8B030D-6E8A-4147-A177-3AD203B41FA5}">
                      <a16:colId xmlns:a16="http://schemas.microsoft.com/office/drawing/2014/main" val="20016"/>
                    </a:ext>
                  </a:extLst>
                </a:gridCol>
                <a:gridCol w="390597">
                  <a:extLst>
                    <a:ext uri="{9D8B030D-6E8A-4147-A177-3AD203B41FA5}">
                      <a16:colId xmlns:a16="http://schemas.microsoft.com/office/drawing/2014/main" val="20017"/>
                    </a:ext>
                  </a:extLst>
                </a:gridCol>
                <a:gridCol w="512427">
                  <a:extLst>
                    <a:ext uri="{9D8B030D-6E8A-4147-A177-3AD203B41FA5}">
                      <a16:colId xmlns:a16="http://schemas.microsoft.com/office/drawing/2014/main" val="20018"/>
                    </a:ext>
                  </a:extLst>
                </a:gridCol>
              </a:tblGrid>
              <a:tr h="241457">
                <a:tc>
                  <a:txBody>
                    <a:bodyPr/>
                    <a:lstStyle/>
                    <a:p>
                      <a:pPr algn="ctr" fontAlgn="b"/>
                      <a:r>
                        <a:rPr lang="en-US" sz="800" b="1" i="0" u="none" strike="noStrike" dirty="0">
                          <a:solidFill>
                            <a:srgbClr val="333333"/>
                          </a:solidFill>
                          <a:effectLst/>
                          <a:latin typeface="Calibri" panose="020F0502020204030204" pitchFamily="34" charset="0"/>
                        </a:rPr>
                        <a:t>Number</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Type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Permitting 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Sub-basin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Project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Tot </a:t>
                      </a:r>
                      <a:r>
                        <a:rPr lang="en-US" sz="800" b="1" i="0" u="none" strike="noStrike" dirty="0" err="1">
                          <a:solidFill>
                            <a:srgbClr val="333333"/>
                          </a:solidFill>
                          <a:effectLst/>
                          <a:latin typeface="Calibri" panose="020F0502020204030204" pitchFamily="34" charset="0"/>
                        </a:rPr>
                        <a:t>Prj</a:t>
                      </a:r>
                      <a:r>
                        <a:rPr lang="en-US" sz="800" b="1" i="0" u="none" strike="noStrike" dirty="0">
                          <a:solidFill>
                            <a:srgbClr val="333333"/>
                          </a:solidFill>
                          <a:effectLst/>
                          <a:latin typeface="Calibri" panose="020F0502020204030204" pitchFamily="34" charset="0"/>
                        </a:rPr>
                        <a:t> Ac</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WTL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UPL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Onsite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Offsite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a:rPr>
                        <a:t>CU Mit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CU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CR MIT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Rd Crossing</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Status</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59446">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ERP/NWP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CCWB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West Bay Business Center Road Crossing   03-300713-004-DF / SAJ-2010-02464(NW-AAK)</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2.36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1.39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0.49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1.41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0.97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21.75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0.43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Complete</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59446">
                <a:tc>
                  <a:txBody>
                    <a:bodyPr/>
                    <a:lstStyle/>
                    <a:p>
                      <a:pPr algn="ctr" fontAlgn="b"/>
                      <a:r>
                        <a:rPr lang="en-US" sz="800" b="0" i="0" u="none" strike="noStrike" dirty="0">
                          <a:solidFill>
                            <a:srgbClr val="333333"/>
                          </a:solidFill>
                          <a:effectLst/>
                          <a:latin typeface="Calibri"/>
                        </a:rPr>
                        <a:t>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ERP/NWP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DSMB/BPMB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CCWB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C-Store/ Express Lane @ Hwy 79 &amp; CR 388   03-06141-001 EI/ SAJ-2011-01434 (NW- AAK)</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2.21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0.22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0.17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1.61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0.883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0.81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0.92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0.09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Complete</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42074">
                <a:tc>
                  <a:txBody>
                    <a:bodyPr/>
                    <a:lstStyle/>
                    <a:p>
                      <a:pPr algn="ctr" fontAlgn="b"/>
                      <a:r>
                        <a:rPr lang="en-US" sz="800" b="0" i="0" u="none" strike="noStrike" dirty="0">
                          <a:solidFill>
                            <a:srgbClr val="333333"/>
                          </a:solidFill>
                          <a:effectLst/>
                          <a:latin typeface="Calibri" panose="020F0502020204030204" pitchFamily="34" charset="0"/>
                        </a:rPr>
                        <a:t>3A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CCWB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SR 388 Expansion                                      0354652-002 EA/ SAJ-2009-02897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154.1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 10.13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  7.47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23.4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20.67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33.53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123.4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  5.39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114.47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78.531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17.46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3"/>
                  </a:ext>
                </a:extLst>
              </a:tr>
              <a:tr h="242074">
                <a:tc>
                  <a:txBody>
                    <a:bodyPr/>
                    <a:lstStyle/>
                    <a:p>
                      <a:pPr algn="ctr" fontAlgn="b"/>
                      <a:r>
                        <a:rPr lang="en-US" sz="800" b="0" i="0" u="none" strike="noStrike" dirty="0">
                          <a:solidFill>
                            <a:srgbClr val="333333"/>
                          </a:solidFill>
                          <a:effectLst/>
                          <a:latin typeface="Calibri" panose="020F0502020204030204" pitchFamily="34" charset="0"/>
                        </a:rPr>
                        <a:t>3B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BMC</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SR 388 Expansion                                      0354652-002 EA/ SAJ-2009-02897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48.3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1.55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28.13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23.2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29.68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18.62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5.18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126.61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55.586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13.43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4"/>
                  </a:ext>
                </a:extLst>
              </a:tr>
              <a:tr h="476817">
                <a:tc>
                  <a:txBody>
                    <a:bodyPr/>
                    <a:lstStyle/>
                    <a:p>
                      <a:pPr algn="ctr" fontAlgn="b"/>
                      <a:r>
                        <a:rPr lang="en-US" sz="800" b="0" i="0" u="none" strike="noStrike" dirty="0">
                          <a:solidFill>
                            <a:srgbClr val="333333"/>
                          </a:solidFill>
                          <a:effectLst/>
                          <a:latin typeface="Calibri" panose="020F0502020204030204" pitchFamily="34" charset="0"/>
                        </a:rPr>
                        <a:t>3C</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 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SR 388 Expansion                                      0354652-002 EA/ SAJ-2009-02897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0.57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0.57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0.21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1.847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No CU +0.21% to CCWB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0.19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5"/>
                  </a:ext>
                </a:extLst>
              </a:tr>
              <a:tr h="169450">
                <a:tc gridSpan="19">
                  <a:txBody>
                    <a:bodyPr/>
                    <a:lstStyle/>
                    <a:p>
                      <a:pPr algn="ctr" fontAlgn="b"/>
                      <a:r>
                        <a:rPr lang="en-US" sz="800" b="0" i="0" u="none" strike="noStrike" dirty="0">
                          <a:solidFill>
                            <a:srgbClr val="333333"/>
                          </a:solidFill>
                          <a:effectLst/>
                          <a:latin typeface="Calibri" panose="020F0502020204030204" pitchFamily="34" charset="0"/>
                        </a:rPr>
                        <a:t>2020 Permits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44070243"/>
                  </a:ext>
                </a:extLst>
              </a:tr>
              <a:tr h="476817">
                <a:tc>
                  <a:txBody>
                    <a:bodyPr/>
                    <a:lstStyle/>
                    <a:p>
                      <a:pPr algn="ctr" fontAlgn="b"/>
                      <a:r>
                        <a:rPr lang="en-US" sz="800" b="0" i="0" u="none" strike="noStrike" dirty="0">
                          <a:solidFill>
                            <a:srgbClr val="333333"/>
                          </a:solidFill>
                          <a:effectLst/>
                          <a:latin typeface="Calibri" panose="020F0502020204030204" pitchFamily="34" charset="0"/>
                        </a:rPr>
                        <a:t>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Latitude Margaritaville Watersound Area 1 Phase 1 0381301-002-EA/03; SAJ-2020-00028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54.67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14.32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12.26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14.51</a:t>
                      </a:r>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39.17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68.4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6.8 UMAM</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Complete</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476817">
                <a:tc>
                  <a:txBody>
                    <a:bodyPr/>
                    <a:lstStyle/>
                    <a:p>
                      <a:pPr algn="ctr" fontAlgn="b"/>
                      <a:r>
                        <a:rPr lang="en-US" sz="800" b="0" i="0" u="none" strike="noStrike" dirty="0">
                          <a:solidFill>
                            <a:srgbClr val="333333"/>
                          </a:solidFill>
                          <a:effectLst/>
                          <a:latin typeface="Calibri" panose="020F0502020204030204" pitchFamily="34" charset="0"/>
                        </a:rPr>
                        <a:t>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Latitude Margaritaville Watersound Area 1 Phase 2 0381301-003-EA/03; SAJ-2020-01070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105</a:t>
                      </a:r>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14.32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0.49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22.97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10.78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37.29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112.71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9.92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51.2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6.13 UMAM</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Completed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476817">
                <a:tc>
                  <a:txBody>
                    <a:bodyPr/>
                    <a:lstStyle/>
                    <a:p>
                      <a:pPr algn="ctr" fontAlgn="b"/>
                      <a:r>
                        <a:rPr lang="en-US" sz="800" b="0" i="0" u="none" strike="noStrike" dirty="0">
                          <a:solidFill>
                            <a:srgbClr val="333333"/>
                          </a:solidFill>
                          <a:effectLst/>
                          <a:latin typeface="Calibri" panose="020F0502020204030204" pitchFamily="34" charset="0"/>
                        </a:rPr>
                        <a:t>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Latitude Margaritaville Watersound Area 1 Phase 3 0381301-004-EA/03; SAJ-2020-01909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213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28.76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23.74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12.31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52.5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160.5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11.43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58.37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6.52 UMAM</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Onsite Completed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8"/>
                  </a:ext>
                </a:extLst>
              </a:tr>
              <a:tr h="196263">
                <a:tc gridSpan="19">
                  <a:txBody>
                    <a:bodyPr/>
                    <a:lstStyle/>
                    <a:p>
                      <a:pPr algn="ctr" fontAlgn="b"/>
                      <a:r>
                        <a:rPr lang="en-US" sz="800" b="0" i="0" u="none" strike="noStrike" dirty="0">
                          <a:solidFill>
                            <a:srgbClr val="333333"/>
                          </a:solidFill>
                          <a:effectLst/>
                          <a:latin typeface="Calibri" panose="020F0502020204030204" pitchFamily="34" charset="0"/>
                        </a:rPr>
                        <a:t>2021 Permits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97977876"/>
                  </a:ext>
                </a:extLst>
              </a:tr>
              <a:tr h="476817">
                <a:tc>
                  <a:txBody>
                    <a:bodyPr/>
                    <a:lstStyle/>
                    <a:p>
                      <a:pPr algn="ctr" fontAlgn="b"/>
                      <a:r>
                        <a:rPr lang="en-US" sz="800" b="0" i="0" u="none" strike="noStrike" dirty="0">
                          <a:solidFill>
                            <a:srgbClr val="333333"/>
                          </a:solidFill>
                          <a:effectLst/>
                          <a:latin typeface="Calibri" panose="020F0502020204030204" pitchFamily="34" charset="0"/>
                        </a:rPr>
                        <a:t>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Latitude Margaritaville West Bay Parkway Segment 3 0403572-002-EA/03 043572-001-SFRG/03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18.55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7.05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6.45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8.24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10.31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0.63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35.94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4.43</a:t>
                      </a:r>
                    </a:p>
                    <a:p>
                      <a:pPr algn="ctr" fontAlgn="b"/>
                      <a:r>
                        <a:rPr lang="en-US" sz="800" b="0" i="0" u="none" strike="noStrike" dirty="0">
                          <a:solidFill>
                            <a:srgbClr val="333333"/>
                          </a:solidFill>
                          <a:effectLst/>
                          <a:latin typeface="Calibri" panose="020F0502020204030204" pitchFamily="34" charset="0"/>
                        </a:rPr>
                        <a:t>UMAM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99CF9B-19A4-41F0-964D-2B53E6C424EC}"/>
              </a:ext>
            </a:extLst>
          </p:cNvPr>
          <p:cNvSpPr/>
          <p:nvPr/>
        </p:nvSpPr>
        <p:spPr>
          <a:xfrm>
            <a:off x="102961" y="75747"/>
            <a:ext cx="8944428" cy="1142999"/>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F0C272A-BE9D-4671-B5BC-3469D3B9C161}"/>
              </a:ext>
            </a:extLst>
          </p:cNvPr>
          <p:cNvSpPr/>
          <p:nvPr/>
        </p:nvSpPr>
        <p:spPr>
          <a:xfrm>
            <a:off x="105229" y="1302658"/>
            <a:ext cx="8944427" cy="5551711"/>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13">
            <a:extLst>
              <a:ext uri="{FF2B5EF4-FFF2-40B4-BE49-F238E27FC236}">
                <a16:creationId xmlns:a16="http://schemas.microsoft.com/office/drawing/2014/main" id="{8CE77933-AD12-492E-974B-A34EF8A70B2F}"/>
              </a:ext>
            </a:extLst>
          </p:cNvPr>
          <p:cNvSpPr>
            <a:spLocks noGrp="1" noChangeArrowheads="1"/>
          </p:cNvSpPr>
          <p:nvPr>
            <p:ph type="title"/>
          </p:nvPr>
        </p:nvSpPr>
        <p:spPr/>
        <p:txBody>
          <a:bodyPr/>
          <a:lstStyle/>
          <a:p>
            <a:pPr eaLnBrk="1" hangingPunct="1"/>
            <a:r>
              <a:rPr lang="en-US" altLang="en-US" sz="2400" dirty="0">
                <a:latin typeface="Calibri"/>
                <a:cs typeface="Calibri"/>
              </a:rPr>
              <a:t>2022 Project Ledger</a:t>
            </a:r>
          </a:p>
        </p:txBody>
      </p:sp>
      <p:sp>
        <p:nvSpPr>
          <p:cNvPr id="18435" name="Rectangle 14">
            <a:extLst>
              <a:ext uri="{FF2B5EF4-FFF2-40B4-BE49-F238E27FC236}">
                <a16:creationId xmlns:a16="http://schemas.microsoft.com/office/drawing/2014/main" id="{FC5F9F13-F442-470C-B877-9C824A99EE3F}"/>
              </a:ext>
            </a:extLst>
          </p:cNvPr>
          <p:cNvSpPr>
            <a:spLocks noGrp="1" noChangeArrowheads="1"/>
          </p:cNvSpPr>
          <p:nvPr>
            <p:ph idx="1"/>
          </p:nvPr>
        </p:nvSpPr>
        <p:spPr>
          <a:xfrm>
            <a:off x="-661988" y="1779588"/>
            <a:ext cx="8842376" cy="4221162"/>
          </a:xfrm>
        </p:spPr>
        <p:txBody>
          <a:bodyPr/>
          <a:lstStyle/>
          <a:p>
            <a:pPr marL="0" indent="0" algn="just" eaLnBrk="1" hangingPunct="1">
              <a:buFontTx/>
              <a:buNone/>
            </a:pPr>
            <a:r>
              <a:rPr lang="en-US" altLang="en-US" sz="1400" dirty="0">
                <a:latin typeface="Calibri" panose="020F0502020204030204" pitchFamily="34" charset="0"/>
                <a:cs typeface="Calibri" panose="020F0502020204030204" pitchFamily="34" charset="0"/>
              </a:rPr>
              <a:t>  </a:t>
            </a:r>
          </a:p>
          <a:p>
            <a:pPr marL="0" indent="0" algn="just" eaLnBrk="1" hangingPunct="1">
              <a:buFontTx/>
              <a:buNone/>
            </a:pPr>
            <a:endParaRPr lang="en-US" altLang="en-US" sz="1400" dirty="0">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5EE1773C-2A1C-4410-B5C6-591EC6453F45}"/>
              </a:ext>
            </a:extLst>
          </p:cNvPr>
          <p:cNvSpPr>
            <a:spLocks noGrp="1"/>
          </p:cNvSpPr>
          <p:nvPr>
            <p:ph type="sldNum" sz="quarter" idx="10"/>
          </p:nvPr>
        </p:nvSpPr>
        <p:spPr>
          <a:xfrm>
            <a:off x="8757104" y="6691881"/>
            <a:ext cx="347662" cy="128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4</a:t>
            </a:r>
          </a:p>
        </p:txBody>
      </p:sp>
      <p:sp>
        <p:nvSpPr>
          <p:cNvPr id="18437" name="Text Box 15">
            <a:extLst>
              <a:ext uri="{FF2B5EF4-FFF2-40B4-BE49-F238E27FC236}">
                <a16:creationId xmlns:a16="http://schemas.microsoft.com/office/drawing/2014/main" id="{E6216A77-A45C-444F-AF76-6E5EA6E2A1A0}"/>
              </a:ext>
            </a:extLst>
          </p:cNvPr>
          <p:cNvSpPr txBox="1">
            <a:spLocks noChangeArrowheads="1"/>
          </p:cNvSpPr>
          <p:nvPr/>
        </p:nvSpPr>
        <p:spPr bwMode="auto">
          <a:xfrm>
            <a:off x="304800" y="1422400"/>
            <a:ext cx="2943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lgn="ctr" eaLnBrk="1" hangingPunct="1">
              <a:spcBef>
                <a:spcPct val="50000"/>
              </a:spcBef>
              <a:buFontTx/>
              <a:buNone/>
            </a:pPr>
            <a:r>
              <a:rPr lang="en-US" altLang="en-US" sz="1800">
                <a:latin typeface="Calibri" panose="020F0502020204030204" pitchFamily="34" charset="0"/>
                <a:cs typeface="Calibri" panose="020F0502020204030204" pitchFamily="34" charset="0"/>
              </a:rPr>
              <a:t>SUMMARY</a:t>
            </a:r>
          </a:p>
        </p:txBody>
      </p:sp>
      <p:sp>
        <p:nvSpPr>
          <p:cNvPr id="7" name="Rounded Rectangle 6">
            <a:extLst>
              <a:ext uri="{FF2B5EF4-FFF2-40B4-BE49-F238E27FC236}">
                <a16:creationId xmlns:a16="http://schemas.microsoft.com/office/drawing/2014/main" id="{777BDF82-CC88-4D84-867F-8A2E68011CE8}"/>
              </a:ext>
            </a:extLst>
          </p:cNvPr>
          <p:cNvSpPr/>
          <p:nvPr/>
        </p:nvSpPr>
        <p:spPr>
          <a:xfrm>
            <a:off x="153988" y="5972175"/>
            <a:ext cx="8839200" cy="700088"/>
          </a:xfrm>
          <a:prstGeom prst="roundRect">
            <a:avLst/>
          </a:prstGeom>
          <a:solidFill>
            <a:schemeClr val="accent1">
              <a:lumMod val="50000"/>
              <a:alpha val="5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8" name="Table 7">
            <a:extLst>
              <a:ext uri="{FF2B5EF4-FFF2-40B4-BE49-F238E27FC236}">
                <a16:creationId xmlns:a16="http://schemas.microsoft.com/office/drawing/2014/main" id="{8E86F965-BF82-43E0-A091-E98A5AC6C7F6}"/>
              </a:ext>
            </a:extLst>
          </p:cNvPr>
          <p:cNvGraphicFramePr>
            <a:graphicFrameLocks noGrp="1"/>
          </p:cNvGraphicFramePr>
          <p:nvPr/>
        </p:nvGraphicFramePr>
        <p:xfrm>
          <a:off x="215900" y="6032500"/>
          <a:ext cx="1889125" cy="531812"/>
        </p:xfrm>
        <a:graphic>
          <a:graphicData uri="http://schemas.openxmlformats.org/drawingml/2006/table">
            <a:tbl>
              <a:tblPr/>
              <a:tblGrid>
                <a:gridCol w="473588">
                  <a:extLst>
                    <a:ext uri="{9D8B030D-6E8A-4147-A177-3AD203B41FA5}">
                      <a16:colId xmlns:a16="http://schemas.microsoft.com/office/drawing/2014/main" val="20000"/>
                    </a:ext>
                  </a:extLst>
                </a:gridCol>
                <a:gridCol w="1415537">
                  <a:extLst>
                    <a:ext uri="{9D8B030D-6E8A-4147-A177-3AD203B41FA5}">
                      <a16:colId xmlns:a16="http://schemas.microsoft.com/office/drawing/2014/main" val="20001"/>
                    </a:ext>
                  </a:extLst>
                </a:gridCol>
              </a:tblGrid>
              <a:tr h="132953">
                <a:tc>
                  <a:txBody>
                    <a:bodyPr/>
                    <a:lstStyle/>
                    <a:p>
                      <a:pPr algn="l" fontAlgn="b"/>
                      <a:r>
                        <a:rPr lang="en-US" sz="600" b="0" i="0" u="none" strike="noStrike" dirty="0">
                          <a:solidFill>
                            <a:srgbClr val="333333"/>
                          </a:solidFill>
                          <a:latin typeface="Century Gothic"/>
                        </a:rPr>
                        <a:t>Tot </a:t>
                      </a:r>
                      <a:r>
                        <a:rPr lang="en-US" sz="600" b="0" i="0" u="none" strike="noStrike" dirty="0" err="1">
                          <a:solidFill>
                            <a:srgbClr val="333333"/>
                          </a:solidFill>
                          <a:latin typeface="Century Gothic"/>
                        </a:rPr>
                        <a:t>Prj</a:t>
                      </a:r>
                      <a:r>
                        <a:rPr lang="en-US" sz="600" b="0" i="0" u="none" strike="noStrike" dirty="0">
                          <a:solidFill>
                            <a:srgbClr val="333333"/>
                          </a:solidFill>
                          <a:latin typeface="Century Gothic"/>
                        </a:rPr>
                        <a:t> Ac</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Total Project Acres Within Sub-basin</a:t>
                      </a:r>
                    </a:p>
                  </a:txBody>
                  <a:tcPr marL="6997" marR="6997" marT="6998" marB="0" anchor="b">
                    <a:lnL>
                      <a:noFill/>
                    </a:lnL>
                    <a:lnR>
                      <a:noFill/>
                    </a:lnR>
                    <a:lnT>
                      <a:noFill/>
                    </a:lnT>
                    <a:lnB>
                      <a:noFill/>
                    </a:lnB>
                  </a:tcPr>
                </a:tc>
                <a:extLst>
                  <a:ext uri="{0D108BD9-81ED-4DB2-BD59-A6C34878D82A}">
                    <a16:rowId xmlns:a16="http://schemas.microsoft.com/office/drawing/2014/main" val="10000"/>
                  </a:ext>
                </a:extLst>
              </a:tr>
              <a:tr h="132953">
                <a:tc>
                  <a:txBody>
                    <a:bodyPr/>
                    <a:lstStyle/>
                    <a:p>
                      <a:pPr algn="l" fontAlgn="b"/>
                      <a:r>
                        <a:rPr lang="en-US" sz="600" b="0" i="0" u="none" strike="noStrike" dirty="0">
                          <a:solidFill>
                            <a:srgbClr val="333333"/>
                          </a:solidFill>
                          <a:latin typeface="Century Gothic"/>
                        </a:rPr>
                        <a:t>HQ</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Wetlands</a:t>
                      </a:r>
                    </a:p>
                  </a:txBody>
                  <a:tcPr marL="6997" marR="6997" marT="6998" marB="0" anchor="b">
                    <a:lnL>
                      <a:noFill/>
                    </a:lnL>
                    <a:lnR>
                      <a:noFill/>
                    </a:lnR>
                    <a:lnT>
                      <a:noFill/>
                    </a:lnT>
                    <a:lnB>
                      <a:noFill/>
                    </a:lnB>
                  </a:tcPr>
                </a:tc>
                <a:extLst>
                  <a:ext uri="{0D108BD9-81ED-4DB2-BD59-A6C34878D82A}">
                    <a16:rowId xmlns:a16="http://schemas.microsoft.com/office/drawing/2014/main" val="10001"/>
                  </a:ext>
                </a:extLst>
              </a:tr>
              <a:tr h="132953">
                <a:tc>
                  <a:txBody>
                    <a:bodyPr/>
                    <a:lstStyle/>
                    <a:p>
                      <a:pPr algn="l" fontAlgn="b"/>
                      <a:r>
                        <a:rPr lang="en-US" sz="600" b="0" i="0" u="none" strike="noStrike">
                          <a:solidFill>
                            <a:srgbClr val="333333"/>
                          </a:solidFill>
                          <a:latin typeface="Century Gothic"/>
                        </a:rPr>
                        <a:t>HQ IMP</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 Impacts</a:t>
                      </a:r>
                    </a:p>
                  </a:txBody>
                  <a:tcPr marL="6997" marR="6997" marT="6998" marB="0" anchor="b">
                    <a:lnL>
                      <a:noFill/>
                    </a:lnL>
                    <a:lnR>
                      <a:noFill/>
                    </a:lnR>
                    <a:lnT>
                      <a:noFill/>
                    </a:lnT>
                    <a:lnB>
                      <a:noFill/>
                    </a:lnB>
                  </a:tcPr>
                </a:tc>
                <a:extLst>
                  <a:ext uri="{0D108BD9-81ED-4DB2-BD59-A6C34878D82A}">
                    <a16:rowId xmlns:a16="http://schemas.microsoft.com/office/drawing/2014/main" val="10002"/>
                  </a:ext>
                </a:extLst>
              </a:tr>
              <a:tr h="132953">
                <a:tc>
                  <a:txBody>
                    <a:bodyPr/>
                    <a:lstStyle/>
                    <a:p>
                      <a:pPr algn="l" fontAlgn="b"/>
                      <a:r>
                        <a:rPr lang="en-US" sz="600" b="0" i="0" u="none" strike="noStrike" dirty="0">
                          <a:solidFill>
                            <a:srgbClr val="333333"/>
                          </a:solidFill>
                          <a:latin typeface="Century Gothic"/>
                        </a:rPr>
                        <a:t>LQ</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Low Quality Wetlands</a:t>
                      </a:r>
                    </a:p>
                  </a:txBody>
                  <a:tcPr marL="6997" marR="6997" marT="6998"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87DB3444-9D63-4698-A393-F52CBF1A3004}"/>
              </a:ext>
            </a:extLst>
          </p:cNvPr>
          <p:cNvGraphicFramePr>
            <a:graphicFrameLocks noGrp="1"/>
          </p:cNvGraphicFramePr>
          <p:nvPr/>
        </p:nvGraphicFramePr>
        <p:xfrm>
          <a:off x="2339975" y="6051550"/>
          <a:ext cx="1939925" cy="471488"/>
        </p:xfrm>
        <a:graphic>
          <a:graphicData uri="http://schemas.openxmlformats.org/drawingml/2006/table">
            <a:tbl>
              <a:tblPr/>
              <a:tblGrid>
                <a:gridCol w="486322">
                  <a:extLst>
                    <a:ext uri="{9D8B030D-6E8A-4147-A177-3AD203B41FA5}">
                      <a16:colId xmlns:a16="http://schemas.microsoft.com/office/drawing/2014/main" val="20000"/>
                    </a:ext>
                  </a:extLst>
                </a:gridCol>
                <a:gridCol w="1453603">
                  <a:extLst>
                    <a:ext uri="{9D8B030D-6E8A-4147-A177-3AD203B41FA5}">
                      <a16:colId xmlns:a16="http://schemas.microsoft.com/office/drawing/2014/main" val="20001"/>
                    </a:ext>
                  </a:extLst>
                </a:gridCol>
              </a:tblGrid>
              <a:tr h="117872">
                <a:tc>
                  <a:txBody>
                    <a:bodyPr/>
                    <a:lstStyle/>
                    <a:p>
                      <a:pPr algn="l" fontAlgn="b"/>
                      <a:r>
                        <a:rPr lang="en-US" sz="600" b="0" i="0" u="none" strike="noStrike" dirty="0">
                          <a:solidFill>
                            <a:srgbClr val="333333"/>
                          </a:solidFill>
                          <a:latin typeface="Century Gothic"/>
                        </a:rPr>
                        <a:t>LQ IMP</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Low Quality Wetland Impacts</a:t>
                      </a:r>
                    </a:p>
                  </a:txBody>
                  <a:tcPr marL="6205" marR="6205" marT="6204" marB="0" anchor="b">
                    <a:lnL>
                      <a:noFill/>
                    </a:lnL>
                    <a:lnR>
                      <a:noFill/>
                    </a:lnR>
                    <a:lnT>
                      <a:noFill/>
                    </a:lnT>
                    <a:lnB>
                      <a:noFill/>
                    </a:lnB>
                  </a:tcPr>
                </a:tc>
                <a:extLst>
                  <a:ext uri="{0D108BD9-81ED-4DB2-BD59-A6C34878D82A}">
                    <a16:rowId xmlns:a16="http://schemas.microsoft.com/office/drawing/2014/main" val="10000"/>
                  </a:ext>
                </a:extLst>
              </a:tr>
              <a:tr h="117872">
                <a:tc>
                  <a:txBody>
                    <a:bodyPr/>
                    <a:lstStyle/>
                    <a:p>
                      <a:pPr algn="l" fontAlgn="b"/>
                      <a:r>
                        <a:rPr lang="en-US" sz="600" b="0" i="0" u="none" strike="noStrike" dirty="0">
                          <a:solidFill>
                            <a:srgbClr val="333333"/>
                          </a:solidFill>
                          <a:latin typeface="Century Gothic"/>
                        </a:rPr>
                        <a:t>UPL</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Uplands</a:t>
                      </a:r>
                    </a:p>
                  </a:txBody>
                  <a:tcPr marL="6205" marR="6205" marT="6204" marB="0" anchor="b">
                    <a:lnL>
                      <a:noFill/>
                    </a:lnL>
                    <a:lnR>
                      <a:noFill/>
                    </a:lnR>
                    <a:lnT>
                      <a:noFill/>
                    </a:lnT>
                    <a:lnB>
                      <a:noFill/>
                    </a:lnB>
                  </a:tcPr>
                </a:tc>
                <a:extLst>
                  <a:ext uri="{0D108BD9-81ED-4DB2-BD59-A6C34878D82A}">
                    <a16:rowId xmlns:a16="http://schemas.microsoft.com/office/drawing/2014/main" val="10001"/>
                  </a:ext>
                </a:extLst>
              </a:tr>
              <a:tr h="117872">
                <a:tc>
                  <a:txBody>
                    <a:bodyPr/>
                    <a:lstStyle/>
                    <a:p>
                      <a:pPr algn="l" fontAlgn="b"/>
                      <a:r>
                        <a:rPr lang="en-US" sz="600" b="0" i="0" u="none" strike="noStrike" dirty="0">
                          <a:solidFill>
                            <a:srgbClr val="333333"/>
                          </a:solidFill>
                          <a:latin typeface="Century Gothic"/>
                        </a:rPr>
                        <a:t>Onsite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Onsite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2"/>
                  </a:ext>
                </a:extLst>
              </a:tr>
              <a:tr h="117872">
                <a:tc>
                  <a:txBody>
                    <a:bodyPr/>
                    <a:lstStyle/>
                    <a:p>
                      <a:pPr algn="l" fontAlgn="b"/>
                      <a:r>
                        <a:rPr lang="en-US" sz="600" b="0" i="0" u="none" strike="noStrike" dirty="0">
                          <a:solidFill>
                            <a:srgbClr val="333333"/>
                          </a:solidFill>
                          <a:latin typeface="Century Gothic"/>
                        </a:rPr>
                        <a:t>Offsite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Offsite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E51D333C-E388-422A-BE2D-7A6515B5615B}"/>
              </a:ext>
            </a:extLst>
          </p:cNvPr>
          <p:cNvGraphicFramePr>
            <a:graphicFrameLocks noGrp="1"/>
          </p:cNvGraphicFramePr>
          <p:nvPr/>
        </p:nvGraphicFramePr>
        <p:xfrm>
          <a:off x="4410075" y="6008688"/>
          <a:ext cx="2565400" cy="487362"/>
        </p:xfrm>
        <a:graphic>
          <a:graphicData uri="http://schemas.openxmlformats.org/drawingml/2006/table">
            <a:tbl>
              <a:tblPr/>
              <a:tblGrid>
                <a:gridCol w="440845">
                  <a:extLst>
                    <a:ext uri="{9D8B030D-6E8A-4147-A177-3AD203B41FA5}">
                      <a16:colId xmlns:a16="http://schemas.microsoft.com/office/drawing/2014/main" val="20000"/>
                    </a:ext>
                  </a:extLst>
                </a:gridCol>
                <a:gridCol w="2124555">
                  <a:extLst>
                    <a:ext uri="{9D8B030D-6E8A-4147-A177-3AD203B41FA5}">
                      <a16:colId xmlns:a16="http://schemas.microsoft.com/office/drawing/2014/main" val="20001"/>
                    </a:ext>
                  </a:extLst>
                </a:gridCol>
              </a:tblGrid>
              <a:tr h="162186">
                <a:tc>
                  <a:txBody>
                    <a:bodyPr/>
                    <a:lstStyle/>
                    <a:p>
                      <a:pPr algn="l" fontAlgn="b"/>
                      <a:r>
                        <a:rPr lang="en-US" sz="600" b="0" i="0" u="none" strike="noStrike" dirty="0">
                          <a:solidFill>
                            <a:srgbClr val="333333"/>
                          </a:solidFill>
                          <a:latin typeface="Century Gothic"/>
                        </a:rPr>
                        <a:t>CU MIT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Mitigation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0"/>
                  </a:ext>
                </a:extLst>
              </a:tr>
              <a:tr h="108392">
                <a:tc>
                  <a:txBody>
                    <a:bodyPr/>
                    <a:lstStyle/>
                    <a:p>
                      <a:pPr algn="l" fontAlgn="b"/>
                      <a:r>
                        <a:rPr lang="en-US" sz="600" b="0" i="0" u="none" strike="noStrike">
                          <a:solidFill>
                            <a:srgbClr val="333333"/>
                          </a:solidFill>
                          <a:latin typeface="Century Gothic"/>
                        </a:rPr>
                        <a:t>CU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1"/>
                  </a:ext>
                </a:extLst>
              </a:tr>
              <a:tr h="108392">
                <a:tc>
                  <a:txBody>
                    <a:bodyPr/>
                    <a:lstStyle/>
                    <a:p>
                      <a:pPr algn="l" fontAlgn="b"/>
                      <a:r>
                        <a:rPr lang="en-US" sz="600" b="0" i="0" u="none" strike="noStrike">
                          <a:solidFill>
                            <a:srgbClr val="333333"/>
                          </a:solidFill>
                          <a:latin typeface="Century Gothic"/>
                        </a:rPr>
                        <a:t>CR MIT</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Mitigation Credits</a:t>
                      </a:r>
                    </a:p>
                  </a:txBody>
                  <a:tcPr marL="4908" marR="4908" marT="4900" marB="0" anchor="b">
                    <a:lnL>
                      <a:noFill/>
                    </a:lnL>
                    <a:lnR>
                      <a:noFill/>
                    </a:lnR>
                    <a:lnT>
                      <a:noFill/>
                    </a:lnT>
                    <a:lnB>
                      <a:noFill/>
                    </a:lnB>
                  </a:tcPr>
                </a:tc>
                <a:extLst>
                  <a:ext uri="{0D108BD9-81ED-4DB2-BD59-A6C34878D82A}">
                    <a16:rowId xmlns:a16="http://schemas.microsoft.com/office/drawing/2014/main" val="10002"/>
                  </a:ext>
                </a:extLst>
              </a:tr>
              <a:tr h="108392">
                <a:tc>
                  <a:txBody>
                    <a:bodyPr/>
                    <a:lstStyle/>
                    <a:p>
                      <a:pPr algn="l" fontAlgn="b"/>
                      <a:r>
                        <a:rPr lang="en-US" sz="600" b="0" i="0" u="none" strike="noStrike" dirty="0">
                          <a:solidFill>
                            <a:srgbClr val="333333"/>
                          </a:solidFill>
                          <a:latin typeface="Century Gothic"/>
                        </a:rPr>
                        <a:t>WTL</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Wetland</a:t>
                      </a:r>
                    </a:p>
                  </a:txBody>
                  <a:tcPr marL="4908" marR="4908" marT="490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1" name="Table 10">
            <a:extLst>
              <a:ext uri="{FF2B5EF4-FFF2-40B4-BE49-F238E27FC236}">
                <a16:creationId xmlns:a16="http://schemas.microsoft.com/office/drawing/2014/main" id="{6421AD0B-B5FE-4203-B61A-C4CA4526F475}"/>
              </a:ext>
            </a:extLst>
          </p:cNvPr>
          <p:cNvGraphicFramePr>
            <a:graphicFrameLocks noGrp="1"/>
          </p:cNvGraphicFramePr>
          <p:nvPr/>
        </p:nvGraphicFramePr>
        <p:xfrm>
          <a:off x="7202488" y="6072188"/>
          <a:ext cx="1957387" cy="206376"/>
        </p:xfrm>
        <a:graphic>
          <a:graphicData uri="http://schemas.openxmlformats.org/drawingml/2006/table">
            <a:tbl>
              <a:tblPr/>
              <a:tblGrid>
                <a:gridCol w="226267">
                  <a:extLst>
                    <a:ext uri="{9D8B030D-6E8A-4147-A177-3AD203B41FA5}">
                      <a16:colId xmlns:a16="http://schemas.microsoft.com/office/drawing/2014/main" val="20000"/>
                    </a:ext>
                  </a:extLst>
                </a:gridCol>
                <a:gridCol w="1731120">
                  <a:extLst>
                    <a:ext uri="{9D8B030D-6E8A-4147-A177-3AD203B41FA5}">
                      <a16:colId xmlns:a16="http://schemas.microsoft.com/office/drawing/2014/main" val="20001"/>
                    </a:ext>
                  </a:extLst>
                </a:gridCol>
              </a:tblGrid>
              <a:tr h="103188">
                <a:tc>
                  <a:txBody>
                    <a:bodyPr/>
                    <a:lstStyle/>
                    <a:p>
                      <a:pPr algn="l" fontAlgn="b"/>
                      <a:r>
                        <a:rPr lang="en-US" sz="600" b="0" i="0" u="none" strike="noStrike" dirty="0">
                          <a:solidFill>
                            <a:srgbClr val="333333"/>
                          </a:solidFill>
                          <a:latin typeface="Century Gothic"/>
                        </a:rPr>
                        <a:t>GP</a:t>
                      </a:r>
                    </a:p>
                  </a:txBody>
                  <a:tcPr marL="5418" marR="5418" marT="5431"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Regional General Permit SAJ-86</a:t>
                      </a:r>
                    </a:p>
                  </a:txBody>
                  <a:tcPr marL="5418" marR="5418" marT="5431" marB="0" anchor="b">
                    <a:lnL>
                      <a:noFill/>
                    </a:lnL>
                    <a:lnR>
                      <a:noFill/>
                    </a:lnR>
                    <a:lnT>
                      <a:noFill/>
                    </a:lnT>
                    <a:lnB>
                      <a:noFill/>
                    </a:lnB>
                  </a:tcPr>
                </a:tc>
                <a:extLst>
                  <a:ext uri="{0D108BD9-81ED-4DB2-BD59-A6C34878D82A}">
                    <a16:rowId xmlns:a16="http://schemas.microsoft.com/office/drawing/2014/main" val="10000"/>
                  </a:ext>
                </a:extLst>
              </a:tr>
              <a:tr h="103188">
                <a:tc>
                  <a:txBody>
                    <a:bodyPr/>
                    <a:lstStyle/>
                    <a:p>
                      <a:pPr algn="l" fontAlgn="b"/>
                      <a:r>
                        <a:rPr lang="en-US" sz="600" b="0" i="0" u="none" strike="noStrike">
                          <a:solidFill>
                            <a:srgbClr val="333333"/>
                          </a:solidFill>
                          <a:latin typeface="Century Gothic"/>
                        </a:rPr>
                        <a:t>IP</a:t>
                      </a:r>
                    </a:p>
                  </a:txBody>
                  <a:tcPr marL="5418" marR="5418" marT="5431"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Individual Permit</a:t>
                      </a:r>
                    </a:p>
                  </a:txBody>
                  <a:tcPr marL="5418" marR="5418" marT="5431" marB="0" anchor="b">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8471" name="TextBox 1">
            <a:extLst>
              <a:ext uri="{FF2B5EF4-FFF2-40B4-BE49-F238E27FC236}">
                <a16:creationId xmlns:a16="http://schemas.microsoft.com/office/drawing/2014/main" id="{98768F3F-3707-44DD-9703-8E117AEB7D8F}"/>
              </a:ext>
            </a:extLst>
          </p:cNvPr>
          <p:cNvSpPr txBox="1">
            <a:spLocks noChangeArrowheads="1"/>
          </p:cNvSpPr>
          <p:nvPr/>
        </p:nvSpPr>
        <p:spPr bwMode="auto">
          <a:xfrm>
            <a:off x="7143750" y="6286500"/>
            <a:ext cx="185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eaLnBrk="1" hangingPunct="1">
              <a:spcBef>
                <a:spcPct val="0"/>
              </a:spcBef>
              <a:buFontTx/>
              <a:buNone/>
            </a:pPr>
            <a:r>
              <a:rPr lang="en-US" altLang="en-US" sz="800" dirty="0">
                <a:latin typeface="Arial" panose="020B0604020202020204" pitchFamily="34" charset="0"/>
              </a:rPr>
              <a:t>        </a:t>
            </a:r>
            <a:r>
              <a:rPr lang="en-US" altLang="en-US" sz="800" b="1" dirty="0">
                <a:latin typeface="Arial" panose="020B0604020202020204" pitchFamily="34" charset="0"/>
              </a:rPr>
              <a:t>Impacts have not occurred </a:t>
            </a:r>
          </a:p>
          <a:p>
            <a:pPr eaLnBrk="1" hangingPunct="1">
              <a:spcBef>
                <a:spcPct val="0"/>
              </a:spcBef>
              <a:buFontTx/>
              <a:buNone/>
            </a:pPr>
            <a:r>
              <a:rPr lang="en-US" altLang="en-US" sz="800" b="1" dirty="0">
                <a:latin typeface="Arial" panose="020B0604020202020204" pitchFamily="34" charset="0"/>
              </a:rPr>
              <a:t>        as of 12/31/2022.</a:t>
            </a:r>
          </a:p>
        </p:txBody>
      </p:sp>
      <p:sp>
        <p:nvSpPr>
          <p:cNvPr id="13" name="Rectangle 12">
            <a:extLst>
              <a:ext uri="{FF2B5EF4-FFF2-40B4-BE49-F238E27FC236}">
                <a16:creationId xmlns:a16="http://schemas.microsoft.com/office/drawing/2014/main" id="{F7DD019B-8F66-4932-AB1F-0F81FF95FD77}"/>
              </a:ext>
            </a:extLst>
          </p:cNvPr>
          <p:cNvSpPr/>
          <p:nvPr/>
        </p:nvSpPr>
        <p:spPr>
          <a:xfrm>
            <a:off x="7215188" y="6383338"/>
            <a:ext cx="153987" cy="14446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graphicFrame>
        <p:nvGraphicFramePr>
          <p:cNvPr id="2" name="Table 1">
            <a:extLst>
              <a:ext uri="{FF2B5EF4-FFF2-40B4-BE49-F238E27FC236}">
                <a16:creationId xmlns:a16="http://schemas.microsoft.com/office/drawing/2014/main" id="{86F2F5AE-2AA1-4ECB-AC21-1F4A9590DC03}"/>
              </a:ext>
            </a:extLst>
          </p:cNvPr>
          <p:cNvGraphicFramePr>
            <a:graphicFrameLocks noGrp="1"/>
          </p:cNvGraphicFramePr>
          <p:nvPr>
            <p:extLst>
              <p:ext uri="{D42A27DB-BD31-4B8C-83A1-F6EECF244321}">
                <p14:modId xmlns:p14="http://schemas.microsoft.com/office/powerpoint/2010/main" val="1556301566"/>
              </p:ext>
            </p:extLst>
          </p:nvPr>
        </p:nvGraphicFramePr>
        <p:xfrm>
          <a:off x="153988" y="1852613"/>
          <a:ext cx="8859836" cy="3976766"/>
        </p:xfrm>
        <a:graphic>
          <a:graphicData uri="http://schemas.openxmlformats.org/drawingml/2006/table">
            <a:tbl>
              <a:tblPr/>
              <a:tblGrid>
                <a:gridCol w="393088">
                  <a:extLst>
                    <a:ext uri="{9D8B030D-6E8A-4147-A177-3AD203B41FA5}">
                      <a16:colId xmlns:a16="http://schemas.microsoft.com/office/drawing/2014/main" val="20000"/>
                    </a:ext>
                  </a:extLst>
                </a:gridCol>
                <a:gridCol w="466108">
                  <a:extLst>
                    <a:ext uri="{9D8B030D-6E8A-4147-A177-3AD203B41FA5}">
                      <a16:colId xmlns:a16="http://schemas.microsoft.com/office/drawing/2014/main" val="20001"/>
                    </a:ext>
                  </a:extLst>
                </a:gridCol>
                <a:gridCol w="466327">
                  <a:extLst>
                    <a:ext uri="{9D8B030D-6E8A-4147-A177-3AD203B41FA5}">
                      <a16:colId xmlns:a16="http://schemas.microsoft.com/office/drawing/2014/main" val="20002"/>
                    </a:ext>
                  </a:extLst>
                </a:gridCol>
                <a:gridCol w="381863">
                  <a:extLst>
                    <a:ext uri="{9D8B030D-6E8A-4147-A177-3AD203B41FA5}">
                      <a16:colId xmlns:a16="http://schemas.microsoft.com/office/drawing/2014/main" val="20003"/>
                    </a:ext>
                  </a:extLst>
                </a:gridCol>
                <a:gridCol w="1413974">
                  <a:extLst>
                    <a:ext uri="{9D8B030D-6E8A-4147-A177-3AD203B41FA5}">
                      <a16:colId xmlns:a16="http://schemas.microsoft.com/office/drawing/2014/main" val="20004"/>
                    </a:ext>
                  </a:extLst>
                </a:gridCol>
                <a:gridCol w="399876">
                  <a:extLst>
                    <a:ext uri="{9D8B030D-6E8A-4147-A177-3AD203B41FA5}">
                      <a16:colId xmlns:a16="http://schemas.microsoft.com/office/drawing/2014/main" val="20005"/>
                    </a:ext>
                  </a:extLst>
                </a:gridCol>
                <a:gridCol w="413685">
                  <a:extLst>
                    <a:ext uri="{9D8B030D-6E8A-4147-A177-3AD203B41FA5}">
                      <a16:colId xmlns:a16="http://schemas.microsoft.com/office/drawing/2014/main" val="20006"/>
                    </a:ext>
                  </a:extLst>
                </a:gridCol>
                <a:gridCol w="374955">
                  <a:extLst>
                    <a:ext uri="{9D8B030D-6E8A-4147-A177-3AD203B41FA5}">
                      <a16:colId xmlns:a16="http://schemas.microsoft.com/office/drawing/2014/main" val="20007"/>
                    </a:ext>
                  </a:extLst>
                </a:gridCol>
                <a:gridCol w="418687">
                  <a:extLst>
                    <a:ext uri="{9D8B030D-6E8A-4147-A177-3AD203B41FA5}">
                      <a16:colId xmlns:a16="http://schemas.microsoft.com/office/drawing/2014/main" val="20008"/>
                    </a:ext>
                  </a:extLst>
                </a:gridCol>
                <a:gridCol w="389507">
                  <a:extLst>
                    <a:ext uri="{9D8B030D-6E8A-4147-A177-3AD203B41FA5}">
                      <a16:colId xmlns:a16="http://schemas.microsoft.com/office/drawing/2014/main" val="20009"/>
                    </a:ext>
                  </a:extLst>
                </a:gridCol>
                <a:gridCol w="373903">
                  <a:extLst>
                    <a:ext uri="{9D8B030D-6E8A-4147-A177-3AD203B41FA5}">
                      <a16:colId xmlns:a16="http://schemas.microsoft.com/office/drawing/2014/main" val="20010"/>
                    </a:ext>
                  </a:extLst>
                </a:gridCol>
                <a:gridCol w="364668">
                  <a:extLst>
                    <a:ext uri="{9D8B030D-6E8A-4147-A177-3AD203B41FA5}">
                      <a16:colId xmlns:a16="http://schemas.microsoft.com/office/drawing/2014/main" val="20011"/>
                    </a:ext>
                  </a:extLst>
                </a:gridCol>
                <a:gridCol w="445509">
                  <a:extLst>
                    <a:ext uri="{9D8B030D-6E8A-4147-A177-3AD203B41FA5}">
                      <a16:colId xmlns:a16="http://schemas.microsoft.com/office/drawing/2014/main" val="20012"/>
                    </a:ext>
                  </a:extLst>
                </a:gridCol>
                <a:gridCol w="485286">
                  <a:extLst>
                    <a:ext uri="{9D8B030D-6E8A-4147-A177-3AD203B41FA5}">
                      <a16:colId xmlns:a16="http://schemas.microsoft.com/office/drawing/2014/main" val="20013"/>
                    </a:ext>
                  </a:extLst>
                </a:gridCol>
                <a:gridCol w="349320">
                  <a:extLst>
                    <a:ext uri="{9D8B030D-6E8A-4147-A177-3AD203B41FA5}">
                      <a16:colId xmlns:a16="http://schemas.microsoft.com/office/drawing/2014/main" val="20014"/>
                    </a:ext>
                  </a:extLst>
                </a:gridCol>
                <a:gridCol w="342806">
                  <a:extLst>
                    <a:ext uri="{9D8B030D-6E8A-4147-A177-3AD203B41FA5}">
                      <a16:colId xmlns:a16="http://schemas.microsoft.com/office/drawing/2014/main" val="20015"/>
                    </a:ext>
                  </a:extLst>
                </a:gridCol>
                <a:gridCol w="385890">
                  <a:extLst>
                    <a:ext uri="{9D8B030D-6E8A-4147-A177-3AD203B41FA5}">
                      <a16:colId xmlns:a16="http://schemas.microsoft.com/office/drawing/2014/main" val="20016"/>
                    </a:ext>
                  </a:extLst>
                </a:gridCol>
                <a:gridCol w="385890">
                  <a:extLst>
                    <a:ext uri="{9D8B030D-6E8A-4147-A177-3AD203B41FA5}">
                      <a16:colId xmlns:a16="http://schemas.microsoft.com/office/drawing/2014/main" val="20017"/>
                    </a:ext>
                  </a:extLst>
                </a:gridCol>
                <a:gridCol w="608494">
                  <a:extLst>
                    <a:ext uri="{9D8B030D-6E8A-4147-A177-3AD203B41FA5}">
                      <a16:colId xmlns:a16="http://schemas.microsoft.com/office/drawing/2014/main" val="20018"/>
                    </a:ext>
                  </a:extLst>
                </a:gridCol>
              </a:tblGrid>
              <a:tr h="250834">
                <a:tc>
                  <a:txBody>
                    <a:bodyPr/>
                    <a:lstStyle/>
                    <a:p>
                      <a:pPr algn="ctr" fontAlgn="b"/>
                      <a:r>
                        <a:rPr lang="en-US" sz="800" b="1" i="0" u="none" strike="noStrike" dirty="0">
                          <a:solidFill>
                            <a:srgbClr val="333333"/>
                          </a:solidFill>
                          <a:effectLst/>
                          <a:latin typeface="Calibri" panose="020F0502020204030204" pitchFamily="34" charset="0"/>
                        </a:rPr>
                        <a:t>Number</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Type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Permitting 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Sub-basin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Project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Tot </a:t>
                      </a:r>
                      <a:r>
                        <a:rPr lang="en-US" sz="800" b="1" i="0" u="none" strike="noStrike" dirty="0" err="1">
                          <a:solidFill>
                            <a:srgbClr val="333333"/>
                          </a:solidFill>
                          <a:effectLst/>
                          <a:latin typeface="Calibri" panose="020F0502020204030204" pitchFamily="34" charset="0"/>
                        </a:rPr>
                        <a:t>Prj</a:t>
                      </a:r>
                      <a:r>
                        <a:rPr lang="en-US" sz="800" b="1" i="0" u="none" strike="noStrike" dirty="0">
                          <a:solidFill>
                            <a:srgbClr val="333333"/>
                          </a:solidFill>
                          <a:effectLst/>
                          <a:latin typeface="Calibri" panose="020F0502020204030204" pitchFamily="34" charset="0"/>
                        </a:rPr>
                        <a:t> Ac</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WTL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UPL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Onsite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Offsite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a:rPr>
                        <a:t>CU Mit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CU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CR MIT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Rd Crossing</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Status</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71714">
                <a:tc>
                  <a:txBody>
                    <a:bodyPr/>
                    <a:lstStyle/>
                    <a:p>
                      <a:pPr algn="ctr" fontAlgn="b"/>
                      <a:r>
                        <a:rPr lang="en-US" sz="800" b="0" i="0" u="none" strike="noStrike" dirty="0">
                          <a:solidFill>
                            <a:srgbClr val="333333"/>
                          </a:solidFill>
                          <a:effectLst/>
                          <a:latin typeface="Calibri" panose="020F0502020204030204" pitchFamily="34" charset="0"/>
                        </a:rPr>
                        <a:t>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Latitude Margaritaville West Bay Town Center Ph 1 040939-002-EA/03; 0404939-001-SFRP/03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12.40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8.87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8.87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9.07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3.33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50.29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4.87</a:t>
                      </a:r>
                    </a:p>
                    <a:p>
                      <a:pPr algn="ctr" fontAlgn="b"/>
                      <a:r>
                        <a:rPr lang="en-US" sz="800" b="0" i="0" u="none" strike="noStrike" dirty="0">
                          <a:solidFill>
                            <a:srgbClr val="333333"/>
                          </a:solidFill>
                          <a:effectLst/>
                          <a:latin typeface="Calibri" panose="020F0502020204030204" pitchFamily="34" charset="0"/>
                        </a:rPr>
                        <a:t>UMAM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98908334"/>
                  </a:ext>
                </a:extLst>
              </a:tr>
              <a:tr h="471714">
                <a:tc>
                  <a:txBody>
                    <a:bodyPr/>
                    <a:lstStyle/>
                    <a:p>
                      <a:pPr algn="ctr" fontAlgn="b"/>
                      <a:r>
                        <a:rPr lang="en-US" sz="800" b="0" i="0" u="none" strike="noStrike" dirty="0">
                          <a:solidFill>
                            <a:srgbClr val="333333"/>
                          </a:solidFill>
                          <a:effectLst/>
                          <a:latin typeface="Calibri" panose="020F0502020204030204" pitchFamily="34" charset="0"/>
                        </a:rPr>
                        <a:t>9</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 </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0381301-001-EA/03; SAJ-2021-02328 Latitude Margaritaville </a:t>
                      </a:r>
                      <a:r>
                        <a:rPr lang="en-US" sz="800" b="0" i="0" u="none" strike="noStrike" dirty="0" err="1">
                          <a:solidFill>
                            <a:srgbClr val="333333"/>
                          </a:solidFill>
                          <a:effectLst/>
                          <a:latin typeface="Calibri" panose="020F0502020204030204" pitchFamily="34" charset="0"/>
                        </a:rPr>
                        <a:t>Watersound</a:t>
                      </a:r>
                      <a:r>
                        <a:rPr lang="en-US" sz="800" b="0" i="0" u="none" strike="noStrike" dirty="0">
                          <a:solidFill>
                            <a:srgbClr val="333333"/>
                          </a:solidFill>
                          <a:effectLst/>
                          <a:latin typeface="Calibri" panose="020F0502020204030204" pitchFamily="34" charset="0"/>
                        </a:rPr>
                        <a:t> Ph 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223.72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32.61</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0.02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75.07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39.96</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107.68</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116.04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67.7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191.46</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21.20</a:t>
                      </a:r>
                    </a:p>
                    <a:p>
                      <a:pPr algn="ctr" fontAlgn="b"/>
                      <a:r>
                        <a:rPr lang="en-US" sz="800" b="0" i="0" u="none" strike="noStrike" dirty="0">
                          <a:solidFill>
                            <a:srgbClr val="333333"/>
                          </a:solidFill>
                          <a:effectLst/>
                          <a:latin typeface="Calibri" panose="020F0502020204030204" pitchFamily="34" charset="0"/>
                        </a:rPr>
                        <a:t>UMAM</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1"/>
                  </a:ext>
                </a:extLst>
              </a:tr>
              <a:tr h="495220">
                <a:tc>
                  <a:txBody>
                    <a:bodyPr/>
                    <a:lstStyle/>
                    <a:p>
                      <a:pPr algn="ctr" fontAlgn="b"/>
                      <a:r>
                        <a:rPr lang="en-US" sz="800" b="0" i="0" u="none" strike="noStrike" dirty="0">
                          <a:solidFill>
                            <a:srgbClr val="333333"/>
                          </a:solidFill>
                          <a:effectLst/>
                          <a:latin typeface="Calibri" panose="020F0502020204030204" pitchFamily="34" charset="0"/>
                        </a:rPr>
                        <a:t>10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chemeClr val="tx1"/>
                          </a:solidFill>
                          <a:effectLst/>
                          <a:latin typeface="Calibri" panose="020F0502020204030204" pitchFamily="34" charset="0"/>
                        </a:rPr>
                        <a:t>EMA Only</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0381301-010-EA/03 </a:t>
                      </a:r>
                    </a:p>
                    <a:p>
                      <a:pPr algn="ctr" fontAlgn="b"/>
                      <a:r>
                        <a:rPr lang="en-US" sz="800" b="0" i="0" u="none" strike="noStrike" dirty="0">
                          <a:solidFill>
                            <a:srgbClr val="333333"/>
                          </a:solidFill>
                          <a:effectLst/>
                          <a:latin typeface="Calibri" panose="020F0502020204030204" pitchFamily="34" charset="0"/>
                        </a:rPr>
                        <a:t>Latitude Margaritaville Amenity Center</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93143">
                <a:tc gridSpan="19">
                  <a:txBody>
                    <a:bodyPr/>
                    <a:lstStyle/>
                    <a:p>
                      <a:pPr algn="ctr" fontAlgn="b"/>
                      <a:r>
                        <a:rPr lang="en-US" sz="800" b="0" i="0" u="none" strike="noStrike" dirty="0">
                          <a:solidFill>
                            <a:srgbClr val="333333"/>
                          </a:solidFill>
                          <a:effectLst/>
                          <a:latin typeface="Calibri" panose="020F0502020204030204" pitchFamily="34" charset="0"/>
                        </a:rPr>
                        <a:t>2022 Permits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chemeClr val="tx1"/>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86391772"/>
                  </a:ext>
                </a:extLst>
              </a:tr>
              <a:tr h="495335">
                <a:tc>
                  <a:txBody>
                    <a:bodyPr/>
                    <a:lstStyle/>
                    <a:p>
                      <a:pPr algn="ctr" fontAlgn="b"/>
                      <a:r>
                        <a:rPr lang="en-US" sz="800" b="0" i="0" u="none" strike="noStrike" dirty="0">
                          <a:solidFill>
                            <a:srgbClr val="333333"/>
                          </a:solidFill>
                          <a:effectLst/>
                          <a:latin typeface="Calibri" panose="020F0502020204030204" pitchFamily="34" charset="0"/>
                        </a:rPr>
                        <a:t>11</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Latitude Margaritaville </a:t>
                      </a:r>
                      <a:r>
                        <a:rPr lang="en-US" sz="800" b="0" i="0" u="none" strike="noStrike" dirty="0" err="1">
                          <a:solidFill>
                            <a:srgbClr val="333333"/>
                          </a:solidFill>
                          <a:effectLst/>
                          <a:latin typeface="Calibri" panose="020F0502020204030204" pitchFamily="34" charset="0"/>
                        </a:rPr>
                        <a:t>Watersoud</a:t>
                      </a:r>
                      <a:r>
                        <a:rPr lang="en-US" sz="800" b="0" i="0" u="none" strike="noStrike" dirty="0">
                          <a:solidFill>
                            <a:srgbClr val="333333"/>
                          </a:solidFill>
                          <a:effectLst/>
                          <a:latin typeface="Calibri" panose="020F0502020204030204" pitchFamily="34" charset="0"/>
                        </a:rPr>
                        <a:t> Phase 5A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26.95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7.32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0.77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9.72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17.23</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1.63</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2.74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0.69 UMAM</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45149717"/>
                  </a:ext>
                </a:extLst>
              </a:tr>
              <a:tr h="495335">
                <a:tc>
                  <a:txBody>
                    <a:bodyPr/>
                    <a:lstStyle/>
                    <a:p>
                      <a:pPr algn="ctr" fontAlgn="b"/>
                      <a:r>
                        <a:rPr lang="en-US" sz="800" b="0" i="0" u="none" strike="noStrike" dirty="0">
                          <a:solidFill>
                            <a:srgbClr val="333333"/>
                          </a:solidFill>
                          <a:effectLst/>
                          <a:latin typeface="Calibri" panose="020F0502020204030204" pitchFamily="34" charset="0"/>
                        </a:rPr>
                        <a:t>12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West Bay Parkway Segment 4 0404939-005-EA</a:t>
                      </a:r>
                      <a:r>
                        <a:rPr lang="en-US" sz="800" b="0" i="0" u="none" strike="noStrike">
                          <a:solidFill>
                            <a:srgbClr val="333333"/>
                          </a:solidFill>
                          <a:effectLst/>
                          <a:latin typeface="Calibri" panose="020F0502020204030204" pitchFamily="34" charset="0"/>
                        </a:rPr>
                        <a:t>/03; 0404939-006-SFRP/03</a:t>
                      </a:r>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23.72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1.57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3.66</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2.83</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5.6</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18.79</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15.22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2.37 UMAM</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508342135"/>
                  </a:ext>
                </a:extLst>
              </a:tr>
              <a:tr h="608136">
                <a:tc>
                  <a:txBody>
                    <a:bodyPr/>
                    <a:lstStyle/>
                    <a:p>
                      <a:pPr algn="ctr" fontAlgn="b"/>
                      <a:r>
                        <a:rPr lang="en-US" sz="800" b="0" i="0" u="none" strike="noStrike" dirty="0">
                          <a:solidFill>
                            <a:srgbClr val="333333"/>
                          </a:solidFill>
                          <a:effectLst/>
                          <a:latin typeface="Calibri" panose="020F0502020204030204" pitchFamily="34" charset="0"/>
                        </a:rPr>
                        <a:t>13</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Latitude Margaritaville </a:t>
                      </a:r>
                      <a:r>
                        <a:rPr lang="en-US" sz="800" b="0" i="0" u="none" strike="noStrike" dirty="0" err="1">
                          <a:solidFill>
                            <a:srgbClr val="333333"/>
                          </a:solidFill>
                          <a:effectLst/>
                          <a:latin typeface="Calibri" panose="020F0502020204030204" pitchFamily="34" charset="0"/>
                        </a:rPr>
                        <a:t>Watersound</a:t>
                      </a:r>
                      <a:r>
                        <a:rPr lang="en-US" sz="800" b="0" i="0" u="none" strike="noStrike" dirty="0">
                          <a:solidFill>
                            <a:srgbClr val="333333"/>
                          </a:solidFill>
                          <a:effectLst/>
                          <a:latin typeface="Calibri" panose="020F0502020204030204" pitchFamily="34" charset="0"/>
                        </a:rPr>
                        <a:t> Phase 5B 043572-007-EA/03; 0403572-008-SFRP/03 </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29.78</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0.08</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18.45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18.45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15.95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11.25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87.94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8.45 UMAM</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In Progress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83004356"/>
                  </a:ext>
                </a:extLst>
              </a:tr>
              <a:tr h="495335">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Totals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1,188.9</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149.7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12.79</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298.46</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178.15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333333"/>
                          </a:solidFill>
                          <a:effectLst/>
                          <a:latin typeface="Calibri" panose="020F0502020204030204" pitchFamily="34" charset="0"/>
                        </a:rPr>
                        <a:t>448.5</a:t>
                      </a:r>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703.01</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179.05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794.04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135.10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104.14 UMAM</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13</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2CF4FD-8EE9-40C3-A0AB-A9FEA8978CF7}"/>
              </a:ext>
            </a:extLst>
          </p:cNvPr>
          <p:cNvSpPr/>
          <p:nvPr/>
        </p:nvSpPr>
        <p:spPr>
          <a:xfrm>
            <a:off x="87086" y="1339852"/>
            <a:ext cx="8953499" cy="5460998"/>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0AE2B4E-3596-44D3-9B61-60573894A8C1}"/>
              </a:ext>
            </a:extLst>
          </p:cNvPr>
          <p:cNvSpPr/>
          <p:nvPr/>
        </p:nvSpPr>
        <p:spPr>
          <a:xfrm>
            <a:off x="87086" y="78016"/>
            <a:ext cx="8953499" cy="1142998"/>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034">
            <a:extLst>
              <a:ext uri="{FF2B5EF4-FFF2-40B4-BE49-F238E27FC236}">
                <a16:creationId xmlns:a16="http://schemas.microsoft.com/office/drawing/2014/main" id="{DABA0F16-2AF4-4F24-9DC0-89DF2ADCCB94}"/>
              </a:ext>
            </a:extLst>
          </p:cNvPr>
          <p:cNvSpPr>
            <a:spLocks noGrp="1" noChangeArrowheads="1"/>
          </p:cNvSpPr>
          <p:nvPr>
            <p:ph type="title"/>
          </p:nvPr>
        </p:nvSpPr>
        <p:spPr/>
        <p:txBody>
          <a:bodyPr/>
          <a:lstStyle/>
          <a:p>
            <a:pPr eaLnBrk="1" hangingPunct="1"/>
            <a:r>
              <a:rPr lang="en-US" altLang="en-US" dirty="0">
                <a:latin typeface="Calibri"/>
                <a:cs typeface="Calibri"/>
              </a:rPr>
              <a:t>2022 Sub-basin Ledger</a:t>
            </a:r>
          </a:p>
        </p:txBody>
      </p:sp>
      <p:sp>
        <p:nvSpPr>
          <p:cNvPr id="20483" name="Slide Number Placeholder 3">
            <a:extLst>
              <a:ext uri="{FF2B5EF4-FFF2-40B4-BE49-F238E27FC236}">
                <a16:creationId xmlns:a16="http://schemas.microsoft.com/office/drawing/2014/main" id="{376ED109-D56E-436E-9CAD-B839EF03E380}"/>
              </a:ext>
            </a:extLst>
          </p:cNvPr>
          <p:cNvSpPr>
            <a:spLocks noGrp="1"/>
          </p:cNvSpPr>
          <p:nvPr>
            <p:ph type="sldNum" sz="quarter" idx="10"/>
          </p:nvPr>
        </p:nvSpPr>
        <p:spPr>
          <a:xfrm>
            <a:off x="8761413" y="6612847"/>
            <a:ext cx="342900" cy="167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5</a:t>
            </a:r>
          </a:p>
        </p:txBody>
      </p:sp>
      <p:graphicFrame>
        <p:nvGraphicFramePr>
          <p:cNvPr id="111629" name="Group 1037">
            <a:extLst>
              <a:ext uri="{FF2B5EF4-FFF2-40B4-BE49-F238E27FC236}">
                <a16:creationId xmlns:a16="http://schemas.microsoft.com/office/drawing/2014/main" id="{15F08972-971F-4DC3-BA19-72A9E879C5DE}"/>
              </a:ext>
            </a:extLst>
          </p:cNvPr>
          <p:cNvGraphicFramePr>
            <a:graphicFrameLocks noGrp="1"/>
          </p:cNvGraphicFramePr>
          <p:nvPr>
            <p:extLst>
              <p:ext uri="{D42A27DB-BD31-4B8C-83A1-F6EECF244321}">
                <p14:modId xmlns:p14="http://schemas.microsoft.com/office/powerpoint/2010/main" val="1768133291"/>
              </p:ext>
            </p:extLst>
          </p:nvPr>
        </p:nvGraphicFramePr>
        <p:xfrm>
          <a:off x="354013" y="1609725"/>
          <a:ext cx="8447087" cy="3489633"/>
        </p:xfrm>
        <a:graphic>
          <a:graphicData uri="http://schemas.openxmlformats.org/drawingml/2006/table">
            <a:tbl>
              <a:tblPr/>
              <a:tblGrid>
                <a:gridCol w="1380336">
                  <a:extLst>
                    <a:ext uri="{9D8B030D-6E8A-4147-A177-3AD203B41FA5}">
                      <a16:colId xmlns:a16="http://schemas.microsoft.com/office/drawing/2014/main" val="20000"/>
                    </a:ext>
                  </a:extLst>
                </a:gridCol>
                <a:gridCol w="591940">
                  <a:extLst>
                    <a:ext uri="{9D8B030D-6E8A-4147-A177-3AD203B41FA5}">
                      <a16:colId xmlns:a16="http://schemas.microsoft.com/office/drawing/2014/main" val="20001"/>
                    </a:ext>
                  </a:extLst>
                </a:gridCol>
                <a:gridCol w="667186">
                  <a:extLst>
                    <a:ext uri="{9D8B030D-6E8A-4147-A177-3AD203B41FA5}">
                      <a16:colId xmlns:a16="http://schemas.microsoft.com/office/drawing/2014/main" val="20002"/>
                    </a:ext>
                  </a:extLst>
                </a:gridCol>
                <a:gridCol w="648568">
                  <a:extLst>
                    <a:ext uri="{9D8B030D-6E8A-4147-A177-3AD203B41FA5}">
                      <a16:colId xmlns:a16="http://schemas.microsoft.com/office/drawing/2014/main" val="20003"/>
                    </a:ext>
                  </a:extLst>
                </a:gridCol>
                <a:gridCol w="595813">
                  <a:extLst>
                    <a:ext uri="{9D8B030D-6E8A-4147-A177-3AD203B41FA5}">
                      <a16:colId xmlns:a16="http://schemas.microsoft.com/office/drawing/2014/main" val="20004"/>
                    </a:ext>
                  </a:extLst>
                </a:gridCol>
                <a:gridCol w="792864">
                  <a:extLst>
                    <a:ext uri="{9D8B030D-6E8A-4147-A177-3AD203B41FA5}">
                      <a16:colId xmlns:a16="http://schemas.microsoft.com/office/drawing/2014/main" val="20005"/>
                    </a:ext>
                  </a:extLst>
                </a:gridCol>
                <a:gridCol w="595813">
                  <a:extLst>
                    <a:ext uri="{9D8B030D-6E8A-4147-A177-3AD203B41FA5}">
                      <a16:colId xmlns:a16="http://schemas.microsoft.com/office/drawing/2014/main" val="20006"/>
                    </a:ext>
                  </a:extLst>
                </a:gridCol>
                <a:gridCol w="817692">
                  <a:extLst>
                    <a:ext uri="{9D8B030D-6E8A-4147-A177-3AD203B41FA5}">
                      <a16:colId xmlns:a16="http://schemas.microsoft.com/office/drawing/2014/main" val="20007"/>
                    </a:ext>
                  </a:extLst>
                </a:gridCol>
                <a:gridCol w="508924">
                  <a:extLst>
                    <a:ext uri="{9D8B030D-6E8A-4147-A177-3AD203B41FA5}">
                      <a16:colId xmlns:a16="http://schemas.microsoft.com/office/drawing/2014/main" val="20008"/>
                    </a:ext>
                  </a:extLst>
                </a:gridCol>
                <a:gridCol w="948025">
                  <a:extLst>
                    <a:ext uri="{9D8B030D-6E8A-4147-A177-3AD203B41FA5}">
                      <a16:colId xmlns:a16="http://schemas.microsoft.com/office/drawing/2014/main" val="20009"/>
                    </a:ext>
                  </a:extLst>
                </a:gridCol>
                <a:gridCol w="899926">
                  <a:extLst>
                    <a:ext uri="{9D8B030D-6E8A-4147-A177-3AD203B41FA5}">
                      <a16:colId xmlns:a16="http://schemas.microsoft.com/office/drawing/2014/main" val="20010"/>
                    </a:ext>
                  </a:extLst>
                </a:gridCol>
              </a:tblGrid>
              <a:tr h="383922">
                <a:tc gridSpan="11">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2022 Sub-basin</a:t>
                      </a:r>
                      <a:endParaRPr kumimoji="0" lang="en-US" sz="1000" b="0"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extLst>
                  <a:ext uri="{0D108BD9-81ED-4DB2-BD59-A6C34878D82A}">
                    <a16:rowId xmlns:a16="http://schemas.microsoft.com/office/drawing/2014/main" val="10000"/>
                  </a:ext>
                </a:extLst>
              </a:tr>
              <a:tr h="549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Sub-basin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Change?</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Tot_Alt_IMP</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Tot_HQ_IMP</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a:t>
                      </a:r>
                      <a:r>
                        <a:rPr kumimoji="0" lang="en-US" sz="900" b="1" i="0" u="none" strike="noStrike" cap="none" normalizeH="0" baseline="0" dirty="0">
                          <a:ln>
                            <a:noFill/>
                          </a:ln>
                          <a:solidFill>
                            <a:srgbClr val="333333"/>
                          </a:solidFill>
                          <a:effectLst/>
                          <a:latin typeface="Calibri" pitchFamily="34" charset="0"/>
                          <a:cs typeface="Calibri" pitchFamily="34" charset="0"/>
                        </a:rPr>
                        <a:t> Remain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Tot_HQ_Remain</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3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Burnt Mill Creek – Doyle Bayou</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9168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3098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2289</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23.20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0.75</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1.3</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0.05</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3074.8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2287.7</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049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Crooked Creek – West Bay</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12,574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3554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3036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20.84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7.96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0.26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3533.16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3028.04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2973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Fannin Bayou – Warren Bayou</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5793</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2226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1580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2226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1580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3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Intercoastal  Waterway – West Bay</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Y</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1871.67</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525.99</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408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134.11</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25*</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3.53</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0.87</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391.88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404.47</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2973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Little Burnt Mill Creek</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a:cs typeface="Calibri"/>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12,958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3912</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3250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3912</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3250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2973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Pine Log Creek</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a:cs typeface="Calibri"/>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1867</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328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409</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a:cs typeface="Calibri"/>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328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409</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384165">
                <a:tc gridSpan="8">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800" b="0" i="0" u="none" strike="noStrike" kern="1200" cap="none" normalizeH="0" baseline="0" dirty="0">
                          <a:ln>
                            <a:noFill/>
                          </a:ln>
                          <a:solidFill>
                            <a:srgbClr val="333333"/>
                          </a:solidFill>
                          <a:effectLst/>
                          <a:latin typeface="Calibri" pitchFamily="34" charset="0"/>
                          <a:ea typeface="+mn-ea"/>
                          <a:cs typeface="Calibri" pitchFamily="34" charset="0"/>
                        </a:rPr>
                        <a:t>* Cumulative through December 31, 2022</a:t>
                      </a: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333333"/>
                          </a:solidFill>
                          <a:effectLst/>
                          <a:latin typeface="Calibri" pitchFamily="34" charset="0"/>
                          <a:cs typeface="Calibri" pitchFamily="34" charset="0"/>
                        </a:rPr>
                        <a:t>Total</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333333"/>
                          </a:solidFill>
                          <a:effectLst/>
                          <a:latin typeface="Calibri" pitchFamily="34" charset="0"/>
                          <a:cs typeface="Calibri" pitchFamily="34" charset="0"/>
                        </a:rPr>
                        <a:t>13,465.84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333333"/>
                          </a:solidFill>
                          <a:effectLst/>
                          <a:latin typeface="Calibri" pitchFamily="34" charset="0"/>
                          <a:cs typeface="Calibri" pitchFamily="34" charset="0"/>
                        </a:rPr>
                        <a:t>10,959.21</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r h="198151">
                <a:tc gridSpan="11">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700" b="0" i="0" u="none" strike="noStrike" kern="1200" cap="none" normalizeH="0" baseline="0" dirty="0">
                          <a:ln>
                            <a:noFill/>
                          </a:ln>
                          <a:solidFill>
                            <a:srgbClr val="333333"/>
                          </a:solidFill>
                          <a:effectLst/>
                          <a:latin typeface="Calibri" pitchFamily="34" charset="0"/>
                          <a:ea typeface="+mn-ea"/>
                          <a:cs typeface="Calibri" pitchFamily="34" charset="0"/>
                        </a:rPr>
                        <a:t>** From Total</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700" b="0" i="0" u="none" strike="noStrike" kern="1200" cap="none" normalizeH="0" baseline="0" dirty="0">
                          <a:ln>
                            <a:noFill/>
                          </a:ln>
                          <a:solidFill>
                            <a:srgbClr val="333333"/>
                          </a:solidFill>
                          <a:effectLst/>
                          <a:latin typeface="Calibri" pitchFamily="34" charset="0"/>
                          <a:ea typeface="+mn-ea"/>
                          <a:cs typeface="Calibri" pitchFamily="34" charset="0"/>
                        </a:rPr>
                        <a:t>* Greater than 15 % within the EMA, however appropriate preservation has been located within the subbasin in the adjacent EMA 3.</a:t>
                      </a:r>
                    </a:p>
                  </a:txBody>
                  <a:tcPr marL="45721" marR="45721" marT="45730" marB="45730" anchor="ctr" horzOverflow="overflow">
                    <a:lnL cap="flat">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E5AF0C-B3CC-49D3-BEA4-1674AECB46FC}"/>
              </a:ext>
            </a:extLst>
          </p:cNvPr>
          <p:cNvSpPr/>
          <p:nvPr/>
        </p:nvSpPr>
        <p:spPr>
          <a:xfrm>
            <a:off x="66676" y="1318533"/>
            <a:ext cx="8980712" cy="5460998"/>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000FD0-A234-4D59-B273-BC55A6B608AB}"/>
              </a:ext>
            </a:extLst>
          </p:cNvPr>
          <p:cNvSpPr/>
          <p:nvPr/>
        </p:nvSpPr>
        <p:spPr>
          <a:xfrm>
            <a:off x="68943" y="78015"/>
            <a:ext cx="8980713" cy="1142999"/>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041573EB-9702-4AA2-8298-3BF7A216B80B}"/>
              </a:ext>
            </a:extLst>
          </p:cNvPr>
          <p:cNvSpPr>
            <a:spLocks noGrp="1" noChangeArrowheads="1"/>
          </p:cNvSpPr>
          <p:nvPr>
            <p:ph type="title"/>
          </p:nvPr>
        </p:nvSpPr>
        <p:spPr/>
        <p:txBody>
          <a:bodyPr/>
          <a:lstStyle/>
          <a:p>
            <a:pPr eaLnBrk="1" hangingPunct="1"/>
            <a:r>
              <a:rPr lang="en-US" altLang="en-US" sz="2400" dirty="0">
                <a:latin typeface="Calibri"/>
                <a:cs typeface="Calibri"/>
              </a:rPr>
              <a:t>2022 Conservation Unit Ledger</a:t>
            </a:r>
          </a:p>
        </p:txBody>
      </p:sp>
      <p:sp>
        <p:nvSpPr>
          <p:cNvPr id="22531" name="Slide Number Placeholder 3">
            <a:extLst>
              <a:ext uri="{FF2B5EF4-FFF2-40B4-BE49-F238E27FC236}">
                <a16:creationId xmlns:a16="http://schemas.microsoft.com/office/drawing/2014/main" id="{E36299AE-7781-4548-98A9-94AB4D49BFB2}"/>
              </a:ext>
            </a:extLst>
          </p:cNvPr>
          <p:cNvSpPr>
            <a:spLocks noGrp="1"/>
          </p:cNvSpPr>
          <p:nvPr>
            <p:ph type="sldNum" sz="quarter" idx="10"/>
          </p:nvPr>
        </p:nvSpPr>
        <p:spPr>
          <a:xfrm>
            <a:off x="8594514" y="6595141"/>
            <a:ext cx="482810" cy="1843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6</a:t>
            </a:r>
          </a:p>
        </p:txBody>
      </p:sp>
      <p:graphicFrame>
        <p:nvGraphicFramePr>
          <p:cNvPr id="12340" name="Group 52">
            <a:extLst>
              <a:ext uri="{FF2B5EF4-FFF2-40B4-BE49-F238E27FC236}">
                <a16:creationId xmlns:a16="http://schemas.microsoft.com/office/drawing/2014/main" id="{1E528EE1-7C06-4674-A74F-D8F7CFACF67B}"/>
              </a:ext>
            </a:extLst>
          </p:cNvPr>
          <p:cNvGraphicFramePr>
            <a:graphicFrameLocks noGrp="1"/>
          </p:cNvGraphicFramePr>
          <p:nvPr>
            <p:extLst>
              <p:ext uri="{D42A27DB-BD31-4B8C-83A1-F6EECF244321}">
                <p14:modId xmlns:p14="http://schemas.microsoft.com/office/powerpoint/2010/main" val="3501280071"/>
              </p:ext>
            </p:extLst>
          </p:nvPr>
        </p:nvGraphicFramePr>
        <p:xfrm>
          <a:off x="1920875" y="1782763"/>
          <a:ext cx="5544462" cy="2811465"/>
        </p:xfrm>
        <a:graphic>
          <a:graphicData uri="http://schemas.openxmlformats.org/drawingml/2006/table">
            <a:tbl>
              <a:tblPr/>
              <a:tblGrid>
                <a:gridCol w="1282308">
                  <a:extLst>
                    <a:ext uri="{9D8B030D-6E8A-4147-A177-3AD203B41FA5}">
                      <a16:colId xmlns:a16="http://schemas.microsoft.com/office/drawing/2014/main" val="20000"/>
                    </a:ext>
                  </a:extLst>
                </a:gridCol>
                <a:gridCol w="1282308">
                  <a:extLst>
                    <a:ext uri="{9D8B030D-6E8A-4147-A177-3AD203B41FA5}">
                      <a16:colId xmlns:a16="http://schemas.microsoft.com/office/drawing/2014/main" val="20001"/>
                    </a:ext>
                  </a:extLst>
                </a:gridCol>
                <a:gridCol w="1054999">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26781">
                  <a:extLst>
                    <a:ext uri="{9D8B030D-6E8A-4147-A177-3AD203B41FA5}">
                      <a16:colId xmlns:a16="http://schemas.microsoft.com/office/drawing/2014/main" val="20004"/>
                    </a:ext>
                  </a:extLst>
                </a:gridCol>
                <a:gridCol w="671285">
                  <a:extLst>
                    <a:ext uri="{9D8B030D-6E8A-4147-A177-3AD203B41FA5}">
                      <a16:colId xmlns:a16="http://schemas.microsoft.com/office/drawing/2014/main" val="20005"/>
                    </a:ext>
                  </a:extLst>
                </a:gridCol>
              </a:tblGrid>
              <a:tr h="273250">
                <a:tc rowSpan="2"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7" marB="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11744" marR="11744" marT="11744" marB="0" anchor="b"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Conservation Easements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6144">
                <a:tc gridSpan="3"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vMerge="1">
                  <a:txBody>
                    <a:bodyPr/>
                    <a:lstStyle/>
                    <a:p>
                      <a:endParaRPr lang="en-US"/>
                    </a:p>
                  </a:txBody>
                  <a:tcPr/>
                </a:tc>
                <a:tc hMerge="1"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pitchFamily="34" charset="0"/>
                      </a:endParaRPr>
                    </a:p>
                  </a:txBody>
                  <a:tcPr marL="11744" marR="11744" marT="11744"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Recorded</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Required </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In Process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361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Conservation Unit</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Subbasin</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Ownership</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3962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Burnt Mill Creek – Doyle Bayou</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Burnt Mill Creek- Doyle Bayou</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55.58</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  55.58</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3962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Crooked Creek – West Bay</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Crooked Creek-West Bay</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0.92</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79.45</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libri" pitchFamily="34" charset="0"/>
                          <a:cs typeface="Calibri" pitchFamily="34" charset="0"/>
                        </a:rPr>
                        <a:t>78.52</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962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Fannin Bayou – Warren Bayou</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Fannin Bayou- Warren Bayou</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31661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Little Burnt Mill Creek</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Little Burnt Mill Creek</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1661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Pine Log Creek</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Pine Log</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000" b="0" i="0" u="none" strike="noStrike" kern="1200" cap="none" normalizeH="0" baseline="0" dirty="0">
                        <a:ln>
                          <a:noFill/>
                        </a:ln>
                        <a:solidFill>
                          <a:schemeClr val="tx1"/>
                        </a:solidFill>
                        <a:effectLst/>
                        <a:latin typeface="Calibri" pitchFamily="34" charset="0"/>
                        <a:ea typeface="+mn-ea"/>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24389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Total</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333333"/>
                        </a:solidFill>
                        <a:effectLst/>
                        <a:latin typeface="Calibri" pitchFamily="34" charset="0"/>
                        <a:cs typeface="Calibri" pitchFamily="34" charset="0"/>
                      </a:endParaRP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Calibri" pitchFamily="34" charset="0"/>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0.92</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135.03</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134.1</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22597" name="TextBox 1">
            <a:extLst>
              <a:ext uri="{FF2B5EF4-FFF2-40B4-BE49-F238E27FC236}">
                <a16:creationId xmlns:a16="http://schemas.microsoft.com/office/drawing/2014/main" id="{FCA3A368-7579-4E63-9946-CC80C583828A}"/>
              </a:ext>
            </a:extLst>
          </p:cNvPr>
          <p:cNvSpPr txBox="1">
            <a:spLocks noChangeArrowheads="1"/>
          </p:cNvSpPr>
          <p:nvPr/>
        </p:nvSpPr>
        <p:spPr bwMode="auto">
          <a:xfrm>
            <a:off x="1858963" y="4594225"/>
            <a:ext cx="53270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latin typeface="Calibri" panose="020F0502020204030204" pitchFamily="34" charset="0"/>
                <a:cs typeface="Calibri" panose="020F0502020204030204" pitchFamily="34" charset="0"/>
              </a:rPr>
              <a:t>* No Conservation Units are located within the ICW-WB Basin within the RGP105- EMA </a:t>
            </a:r>
            <a:r>
              <a:rPr lang="en-US" altLang="en-US" sz="1000">
                <a:latin typeface="Calibri" panose="020F0502020204030204" pitchFamily="34" charset="0"/>
                <a:cs typeface="Calibri" panose="020F0502020204030204" pitchFamily="34" charset="0"/>
              </a:rPr>
              <a:t>2 boundary.</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AF5A4-4295-4883-AF7C-8DFF2481615E}"/>
              </a:ext>
            </a:extLst>
          </p:cNvPr>
          <p:cNvSpPr/>
          <p:nvPr/>
        </p:nvSpPr>
        <p:spPr>
          <a:xfrm>
            <a:off x="75747" y="1309538"/>
            <a:ext cx="8980713" cy="5470070"/>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D8EC57E-67E3-4CA1-8AAA-2830E160D8CF}"/>
              </a:ext>
            </a:extLst>
          </p:cNvPr>
          <p:cNvSpPr/>
          <p:nvPr/>
        </p:nvSpPr>
        <p:spPr>
          <a:xfrm>
            <a:off x="78014" y="78015"/>
            <a:ext cx="8980713" cy="1142999"/>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ACA7221D-6750-4D3A-BAD9-C1F1518CD666}"/>
              </a:ext>
            </a:extLst>
          </p:cNvPr>
          <p:cNvSpPr>
            <a:spLocks noGrp="1" noChangeArrowheads="1"/>
          </p:cNvSpPr>
          <p:nvPr>
            <p:ph type="title"/>
          </p:nvPr>
        </p:nvSpPr>
        <p:spPr/>
        <p:txBody>
          <a:bodyPr/>
          <a:lstStyle/>
          <a:p>
            <a:pPr eaLnBrk="1" hangingPunct="1"/>
            <a:r>
              <a:rPr lang="en-US" altLang="en-US">
                <a:latin typeface="Calibri" panose="020F0502020204030204" pitchFamily="34" charset="0"/>
                <a:cs typeface="Calibri" panose="020F0502020204030204" pitchFamily="34" charset="0"/>
              </a:rPr>
              <a:t>GIS Projects &amp; Conservation Easement Map</a:t>
            </a:r>
          </a:p>
        </p:txBody>
      </p:sp>
      <p:sp>
        <p:nvSpPr>
          <p:cNvPr id="24579" name="Slide Number Placeholder 3">
            <a:extLst>
              <a:ext uri="{FF2B5EF4-FFF2-40B4-BE49-F238E27FC236}">
                <a16:creationId xmlns:a16="http://schemas.microsoft.com/office/drawing/2014/main" id="{813F7DE5-2A50-4B88-8103-6C43D494A76C}"/>
              </a:ext>
            </a:extLst>
          </p:cNvPr>
          <p:cNvSpPr>
            <a:spLocks noGrp="1"/>
          </p:cNvSpPr>
          <p:nvPr>
            <p:ph type="sldNum" sz="quarter" idx="10"/>
          </p:nvPr>
        </p:nvSpPr>
        <p:spPr>
          <a:xfrm>
            <a:off x="8909050" y="6633067"/>
            <a:ext cx="159203" cy="2249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7</a:t>
            </a:r>
          </a:p>
        </p:txBody>
      </p:sp>
      <p:graphicFrame>
        <p:nvGraphicFramePr>
          <p:cNvPr id="4" name="Object 3">
            <a:extLst>
              <a:ext uri="{FF2B5EF4-FFF2-40B4-BE49-F238E27FC236}">
                <a16:creationId xmlns:a16="http://schemas.microsoft.com/office/drawing/2014/main" id="{608AC634-BC00-5795-CC53-D612404FD1CF}"/>
              </a:ext>
            </a:extLst>
          </p:cNvPr>
          <p:cNvGraphicFramePr>
            <a:graphicFrameLocks noChangeAspect="1"/>
          </p:cNvGraphicFramePr>
          <p:nvPr>
            <p:extLst>
              <p:ext uri="{D42A27DB-BD31-4B8C-83A1-F6EECF244321}">
                <p14:modId xmlns:p14="http://schemas.microsoft.com/office/powerpoint/2010/main" val="1068975"/>
              </p:ext>
            </p:extLst>
          </p:nvPr>
        </p:nvGraphicFramePr>
        <p:xfrm>
          <a:off x="607604" y="1438533"/>
          <a:ext cx="8054083" cy="5212080"/>
        </p:xfrm>
        <a:graphic>
          <a:graphicData uri="http://schemas.openxmlformats.org/presentationml/2006/ole">
            <mc:AlternateContent xmlns:mc="http://schemas.openxmlformats.org/markup-compatibility/2006">
              <mc:Choice xmlns:v="urn:schemas-microsoft-com:vml" Requires="v">
                <p:oleObj name="Acrobat Document" r:id="rId3" imgW="11658240" imgH="7543640" progId="Acrobat.Document.DC">
                  <p:embed/>
                </p:oleObj>
              </mc:Choice>
              <mc:Fallback>
                <p:oleObj name="Acrobat Document" r:id="rId3" imgW="11658240" imgH="7543640" progId="Acrobat.Document.DC">
                  <p:embed/>
                  <p:pic>
                    <p:nvPicPr>
                      <p:cNvPr id="0" name=""/>
                      <p:cNvPicPr/>
                      <p:nvPr/>
                    </p:nvPicPr>
                    <p:blipFill>
                      <a:blip r:embed="rId4"/>
                      <a:stretch>
                        <a:fillRect/>
                      </a:stretch>
                    </p:blipFill>
                    <p:spPr>
                      <a:xfrm>
                        <a:off x="607604" y="1438533"/>
                        <a:ext cx="8054083" cy="521208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5668BE-0238-4B21-9136-881F072C3687}"/>
              </a:ext>
            </a:extLst>
          </p:cNvPr>
          <p:cNvSpPr/>
          <p:nvPr/>
        </p:nvSpPr>
        <p:spPr>
          <a:xfrm>
            <a:off x="93890" y="1336676"/>
            <a:ext cx="8926284" cy="5442854"/>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207F71E-5D7A-42CB-99CD-1ECBC283C84A}"/>
              </a:ext>
            </a:extLst>
          </p:cNvPr>
          <p:cNvSpPr/>
          <p:nvPr/>
        </p:nvSpPr>
        <p:spPr>
          <a:xfrm>
            <a:off x="96157" y="105229"/>
            <a:ext cx="8926285" cy="1115785"/>
          </a:xfrm>
          <a:prstGeom prst="rect">
            <a:avLst/>
          </a:prstGeom>
          <a:solidFill>
            <a:srgbClr val="DCD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E1C4B465-B7B0-49AA-8E58-F443105277BE}"/>
              </a:ext>
            </a:extLst>
          </p:cNvPr>
          <p:cNvSpPr>
            <a:spLocks noGrp="1" noChangeArrowheads="1"/>
          </p:cNvSpPr>
          <p:nvPr>
            <p:ph type="title"/>
          </p:nvPr>
        </p:nvSpPr>
        <p:spPr/>
        <p:txBody>
          <a:bodyPr/>
          <a:lstStyle/>
          <a:p>
            <a:r>
              <a:rPr lang="en-US" altLang="en-US">
                <a:latin typeface="Calibri" panose="020F0502020204030204" pitchFamily="34" charset="0"/>
                <a:cs typeface="Calibri" panose="020F0502020204030204" pitchFamily="34" charset="0"/>
              </a:rPr>
              <a:t>Conservation Unit Land Management Summary</a:t>
            </a:r>
          </a:p>
        </p:txBody>
      </p:sp>
      <p:sp>
        <p:nvSpPr>
          <p:cNvPr id="26628" name="Slide Number Placeholder 3">
            <a:extLst>
              <a:ext uri="{FF2B5EF4-FFF2-40B4-BE49-F238E27FC236}">
                <a16:creationId xmlns:a16="http://schemas.microsoft.com/office/drawing/2014/main" id="{C0A34C73-3ABA-4908-A8FB-6F9CD9CB87DA}"/>
              </a:ext>
            </a:extLst>
          </p:cNvPr>
          <p:cNvSpPr>
            <a:spLocks noGrp="1" noChangeArrowheads="1"/>
          </p:cNvSpPr>
          <p:nvPr>
            <p:ph type="sldNum" sz="quarter" idx="10"/>
          </p:nvPr>
        </p:nvSpPr>
        <p:spPr>
          <a:xfrm>
            <a:off x="8847138" y="6626196"/>
            <a:ext cx="202972" cy="805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F5F5F"/>
                </a:solidFill>
              </a:rPr>
              <a:t>8</a:t>
            </a:r>
          </a:p>
        </p:txBody>
      </p:sp>
      <p:graphicFrame>
        <p:nvGraphicFramePr>
          <p:cNvPr id="4" name="Table Placeholder 3">
            <a:extLst>
              <a:ext uri="{FF2B5EF4-FFF2-40B4-BE49-F238E27FC236}">
                <a16:creationId xmlns:a16="http://schemas.microsoft.com/office/drawing/2014/main" id="{42847640-FE62-9604-E37E-129970CDB536}"/>
              </a:ext>
            </a:extLst>
          </p:cNvPr>
          <p:cNvGraphicFramePr>
            <a:graphicFrameLocks noGrp="1" noChangeAspect="1"/>
          </p:cNvGraphicFramePr>
          <p:nvPr>
            <p:ph type="tbl" idx="1"/>
            <p:extLst>
              <p:ext uri="{D42A27DB-BD31-4B8C-83A1-F6EECF244321}">
                <p14:modId xmlns:p14="http://schemas.microsoft.com/office/powerpoint/2010/main" val="2428105947"/>
              </p:ext>
            </p:extLst>
          </p:nvPr>
        </p:nvGraphicFramePr>
        <p:xfrm>
          <a:off x="694150" y="1558447"/>
          <a:ext cx="7725764" cy="4999311"/>
        </p:xfrm>
        <a:graphic>
          <a:graphicData uri="http://schemas.openxmlformats.org/presentationml/2006/ole">
            <mc:AlternateContent xmlns:mc="http://schemas.openxmlformats.org/markup-compatibility/2006">
              <mc:Choice xmlns:v="urn:schemas-microsoft-com:vml" Requires="v">
                <p:oleObj name="Acrobat Document" r:id="rId2" imgW="11658240" imgH="7543640" progId="Acrobat.Document.DC">
                  <p:embed/>
                </p:oleObj>
              </mc:Choice>
              <mc:Fallback>
                <p:oleObj name="Acrobat Document" r:id="rId2" imgW="11658240" imgH="7543640" progId="Acrobat.Document.DC">
                  <p:embed/>
                  <p:pic>
                    <p:nvPicPr>
                      <p:cNvPr id="0" name=""/>
                      <p:cNvPicPr/>
                      <p:nvPr/>
                    </p:nvPicPr>
                    <p:blipFill>
                      <a:blip r:embed="rId3"/>
                      <a:stretch>
                        <a:fillRect/>
                      </a:stretch>
                    </p:blipFill>
                    <p:spPr>
                      <a:xfrm>
                        <a:off x="694150" y="1558447"/>
                        <a:ext cx="7725764" cy="4999311"/>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Franklin Gothic Medium C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3_Custom Desig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23_Custom Design">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Custom Design">
  <a:themeElements>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Custom Design">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23376</TotalTime>
  <Words>1263</Words>
  <Application>Microsoft Office PowerPoint</Application>
  <PresentationFormat>On-screen Show (4:3)</PresentationFormat>
  <Paragraphs>557</Paragraphs>
  <Slides>9</Slides>
  <Notes>8</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2</vt:i4>
      </vt:variant>
      <vt:variant>
        <vt:lpstr>Slide Titles</vt:lpstr>
      </vt:variant>
      <vt:variant>
        <vt:i4>9</vt:i4>
      </vt:variant>
    </vt:vector>
  </HeadingPairs>
  <TitlesOfParts>
    <vt:vector size="18" baseType="lpstr">
      <vt:lpstr>Arial</vt:lpstr>
      <vt:lpstr>Calibri</vt:lpstr>
      <vt:lpstr>Century Gothic</vt:lpstr>
      <vt:lpstr>Franklin Gothic Medium Cond</vt:lpstr>
      <vt:lpstr>8_Custom Design</vt:lpstr>
      <vt:lpstr>23_Custom Design</vt:lpstr>
      <vt:lpstr>24_Custom Design</vt:lpstr>
      <vt:lpstr>Acrobat Document</vt:lpstr>
      <vt:lpstr>Adobe Acrobat Document</vt:lpstr>
      <vt:lpstr>RGP SAJ-105 &amp; Ecosystem Management Agreement 2 2022 Annual Report</vt:lpstr>
      <vt:lpstr>Contents</vt:lpstr>
      <vt:lpstr>RGP SAJ-105 &amp; Ecosystem Management Agreement 2022 Annual Report</vt:lpstr>
      <vt:lpstr>2022 Project Ledger</vt:lpstr>
      <vt:lpstr>2022 Project Ledger</vt:lpstr>
      <vt:lpstr>2022 Sub-basin Ledger</vt:lpstr>
      <vt:lpstr>2022 Conservation Unit Ledger</vt:lpstr>
      <vt:lpstr>GIS Projects &amp; Conservation Easement Map</vt:lpstr>
      <vt:lpstr>Conservation Unit Land Management Summary</vt:lpstr>
    </vt:vector>
  </TitlesOfParts>
  <Company>St. Joe 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schewning</dc:creator>
  <cp:lastModifiedBy>Jackie</cp:lastModifiedBy>
  <cp:revision>745</cp:revision>
  <cp:lastPrinted>2022-09-16T13:52:12Z</cp:lastPrinted>
  <dcterms:created xsi:type="dcterms:W3CDTF">2007-02-15T20:05:55Z</dcterms:created>
  <dcterms:modified xsi:type="dcterms:W3CDTF">2023-02-14T22:48:55Z</dcterms:modified>
</cp:coreProperties>
</file>