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8" r:id="rId2"/>
    <p:sldMasterId id="2147483669" r:id="rId3"/>
    <p:sldMasterId id="2147485110" r:id="rId4"/>
    <p:sldMasterId id="2147485308" r:id="rId5"/>
  </p:sldMasterIdLst>
  <p:notesMasterIdLst>
    <p:notesMasterId r:id="rId15"/>
  </p:notesMasterIdLst>
  <p:handoutMasterIdLst>
    <p:handoutMasterId r:id="rId16"/>
  </p:handoutMasterIdLst>
  <p:sldIdLst>
    <p:sldId id="283" r:id="rId6"/>
    <p:sldId id="264" r:id="rId7"/>
    <p:sldId id="289" r:id="rId8"/>
    <p:sldId id="258" r:id="rId9"/>
    <p:sldId id="286" r:id="rId10"/>
    <p:sldId id="285" r:id="rId11"/>
    <p:sldId id="275" r:id="rId12"/>
    <p:sldId id="288" r:id="rId13"/>
    <p:sldId id="287" r:id="rId14"/>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192"/>
    <a:srgbClr val="AF90EE"/>
    <a:srgbClr val="A8E6BD"/>
    <a:srgbClr val="5CE2A2"/>
    <a:srgbClr val="E29A84"/>
    <a:srgbClr val="333333"/>
    <a:srgbClr val="545D5D"/>
    <a:srgbClr val="FFFF99"/>
    <a:srgbClr val="E2FF8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9" autoAdjust="0"/>
    <p:restoredTop sz="0" autoAdjust="0"/>
  </p:normalViewPr>
  <p:slideViewPr>
    <p:cSldViewPr snapToGrid="0">
      <p:cViewPr varScale="1">
        <p:scale>
          <a:sx n="83" d="100"/>
          <a:sy n="83" d="100"/>
        </p:scale>
        <p:origin x="85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5D8786-7EB1-F70C-9D47-CC9BAFD18781}"/>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20AE3B-1645-5283-4B39-23E59EB1A1A6}"/>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EC5661C9-03C9-40CC-82AD-7AD2F142110C}" type="datetimeFigureOut">
              <a:rPr lang="en-US" smtClean="0"/>
              <a:t>2/14/2025</a:t>
            </a:fld>
            <a:endParaRPr lang="en-US"/>
          </a:p>
        </p:txBody>
      </p:sp>
      <p:sp>
        <p:nvSpPr>
          <p:cNvPr id="4" name="Footer Placeholder 3">
            <a:extLst>
              <a:ext uri="{FF2B5EF4-FFF2-40B4-BE49-F238E27FC236}">
                <a16:creationId xmlns:a16="http://schemas.microsoft.com/office/drawing/2014/main" id="{9E3FA9FF-F2BF-4D29-5926-5FCD31789AA8}"/>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348CD77C-23D3-2593-C16E-BD163F56205F}"/>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91882744-5A0B-466C-9C7B-5ED8D9A6CD26}" type="slidenum">
              <a:rPr lang="en-US" smtClean="0"/>
              <a:t>‹#›</a:t>
            </a:fld>
            <a:endParaRPr lang="en-US"/>
          </a:p>
        </p:txBody>
      </p:sp>
    </p:spTree>
    <p:extLst>
      <p:ext uri="{BB962C8B-B14F-4D97-AF65-F5344CB8AC3E}">
        <p14:creationId xmlns:p14="http://schemas.microsoft.com/office/powerpoint/2010/main" val="17041759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8420E02-D50D-44FE-A74F-6497AD75558D}"/>
              </a:ext>
            </a:extLst>
          </p:cNvPr>
          <p:cNvSpPr>
            <a:spLocks noGrp="1" noChangeArrowheads="1"/>
          </p:cNvSpPr>
          <p:nvPr>
            <p:ph type="hdr" sz="quarter"/>
          </p:nvPr>
        </p:nvSpPr>
        <p:spPr bwMode="auto">
          <a:xfrm>
            <a:off x="0" y="0"/>
            <a:ext cx="3013075" cy="460375"/>
          </a:xfrm>
          <a:prstGeom prst="rect">
            <a:avLst/>
          </a:prstGeom>
          <a:noFill/>
          <a:ln w="9525">
            <a:noFill/>
            <a:miter lim="800000"/>
            <a:headEnd/>
            <a:tailEnd/>
          </a:ln>
          <a:effectLst/>
        </p:spPr>
        <p:txBody>
          <a:bodyPr vert="horz" wrap="square" lIns="92335" tIns="46167" rIns="92335" bIns="46167" numCol="1" anchor="t" anchorCtr="0" compatLnSpc="1">
            <a:prstTxWarp prst="textNoShape">
              <a:avLst/>
            </a:prstTxWarp>
          </a:bodyPr>
          <a:lstStyle>
            <a:lvl1pPr defTabSz="923391" eaLnBrk="1" hangingPunct="1">
              <a:defRPr sz="1200">
                <a:latin typeface="Arial" charset="0"/>
              </a:defRPr>
            </a:lvl1pPr>
          </a:lstStyle>
          <a:p>
            <a:pPr>
              <a:defRPr/>
            </a:pPr>
            <a:endParaRPr lang="en-US"/>
          </a:p>
        </p:txBody>
      </p:sp>
      <p:sp>
        <p:nvSpPr>
          <p:cNvPr id="23555" name="Rectangle 3">
            <a:extLst>
              <a:ext uri="{FF2B5EF4-FFF2-40B4-BE49-F238E27FC236}">
                <a16:creationId xmlns:a16="http://schemas.microsoft.com/office/drawing/2014/main" id="{EF8D8CB9-E157-41B2-89E3-BE65129CE978}"/>
              </a:ext>
            </a:extLst>
          </p:cNvPr>
          <p:cNvSpPr>
            <a:spLocks noGrp="1" noChangeArrowheads="1"/>
          </p:cNvSpPr>
          <p:nvPr>
            <p:ph type="dt" idx="1"/>
          </p:nvPr>
        </p:nvSpPr>
        <p:spPr bwMode="auto">
          <a:xfrm>
            <a:off x="3935413" y="0"/>
            <a:ext cx="3013075" cy="460375"/>
          </a:xfrm>
          <a:prstGeom prst="rect">
            <a:avLst/>
          </a:prstGeom>
          <a:noFill/>
          <a:ln w="9525">
            <a:noFill/>
            <a:miter lim="800000"/>
            <a:headEnd/>
            <a:tailEnd/>
          </a:ln>
          <a:effectLst/>
        </p:spPr>
        <p:txBody>
          <a:bodyPr vert="horz" wrap="square" lIns="92335" tIns="46167" rIns="92335" bIns="46167" numCol="1" anchor="t" anchorCtr="0" compatLnSpc="1">
            <a:prstTxWarp prst="textNoShape">
              <a:avLst/>
            </a:prstTxWarp>
          </a:bodyPr>
          <a:lstStyle>
            <a:lvl1pPr algn="r" defTabSz="923391" eaLnBrk="1" hangingPunct="1">
              <a:defRPr sz="1200">
                <a:latin typeface="Arial" charset="0"/>
              </a:defRPr>
            </a:lvl1pPr>
          </a:lstStyle>
          <a:p>
            <a:pPr>
              <a:defRPr/>
            </a:pPr>
            <a:endParaRPr lang="en-US"/>
          </a:p>
        </p:txBody>
      </p:sp>
      <p:sp>
        <p:nvSpPr>
          <p:cNvPr id="36868" name="Rectangle 4">
            <a:extLst>
              <a:ext uri="{FF2B5EF4-FFF2-40B4-BE49-F238E27FC236}">
                <a16:creationId xmlns:a16="http://schemas.microsoft.com/office/drawing/2014/main" id="{026DEE3C-AE00-4C43-9568-07C16E59D04A}"/>
              </a:ext>
            </a:extLst>
          </p:cNvPr>
          <p:cNvSpPr>
            <a:spLocks noGrp="1" noRot="1" noChangeAspect="1" noChangeArrowheads="1" noTextEdit="1"/>
          </p:cNvSpPr>
          <p:nvPr>
            <p:ph type="sldImg" idx="2"/>
          </p:nvPr>
        </p:nvSpPr>
        <p:spPr bwMode="auto">
          <a:xfrm>
            <a:off x="1169988" y="693738"/>
            <a:ext cx="4618037"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8388D75E-2C67-414B-AFC5-B64908D503F1}"/>
              </a:ext>
            </a:extLst>
          </p:cNvPr>
          <p:cNvSpPr>
            <a:spLocks noGrp="1" noChangeArrowheads="1"/>
          </p:cNvSpPr>
          <p:nvPr>
            <p:ph type="body" sz="quarter" idx="3"/>
          </p:nvPr>
        </p:nvSpPr>
        <p:spPr bwMode="auto">
          <a:xfrm>
            <a:off x="695325" y="4387850"/>
            <a:ext cx="5559425" cy="4154488"/>
          </a:xfrm>
          <a:prstGeom prst="rect">
            <a:avLst/>
          </a:prstGeom>
          <a:noFill/>
          <a:ln w="9525">
            <a:noFill/>
            <a:miter lim="800000"/>
            <a:headEnd/>
            <a:tailEnd/>
          </a:ln>
          <a:effectLst/>
        </p:spPr>
        <p:txBody>
          <a:bodyPr vert="horz" wrap="square" lIns="92335" tIns="46167" rIns="92335" bIns="461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AD40B0C1-A06E-44EB-B97A-E1A49803C359}"/>
              </a:ext>
            </a:extLst>
          </p:cNvPr>
          <p:cNvSpPr>
            <a:spLocks noGrp="1" noChangeArrowheads="1"/>
          </p:cNvSpPr>
          <p:nvPr>
            <p:ph type="ftr" sz="quarter" idx="4"/>
          </p:nvPr>
        </p:nvSpPr>
        <p:spPr bwMode="auto">
          <a:xfrm>
            <a:off x="0" y="8774113"/>
            <a:ext cx="3013075" cy="460375"/>
          </a:xfrm>
          <a:prstGeom prst="rect">
            <a:avLst/>
          </a:prstGeom>
          <a:noFill/>
          <a:ln w="9525">
            <a:noFill/>
            <a:miter lim="800000"/>
            <a:headEnd/>
            <a:tailEnd/>
          </a:ln>
          <a:effectLst/>
        </p:spPr>
        <p:txBody>
          <a:bodyPr vert="horz" wrap="square" lIns="92335" tIns="46167" rIns="92335" bIns="46167" numCol="1" anchor="b" anchorCtr="0" compatLnSpc="1">
            <a:prstTxWarp prst="textNoShape">
              <a:avLst/>
            </a:prstTxWarp>
          </a:bodyPr>
          <a:lstStyle>
            <a:lvl1pPr defTabSz="923391" eaLnBrk="1" hangingPunct="1">
              <a:defRPr sz="1200">
                <a:latin typeface="Arial" charset="0"/>
              </a:defRPr>
            </a:lvl1pPr>
          </a:lstStyle>
          <a:p>
            <a:pPr>
              <a:defRPr/>
            </a:pPr>
            <a:r>
              <a:rPr lang="en-US"/>
              <a:t>1</a:t>
            </a:r>
          </a:p>
        </p:txBody>
      </p:sp>
      <p:sp>
        <p:nvSpPr>
          <p:cNvPr id="23559" name="Rectangle 7">
            <a:extLst>
              <a:ext uri="{FF2B5EF4-FFF2-40B4-BE49-F238E27FC236}">
                <a16:creationId xmlns:a16="http://schemas.microsoft.com/office/drawing/2014/main" id="{B9FD1C3E-C3F4-4C74-B9FB-D89FD788C88C}"/>
              </a:ext>
            </a:extLst>
          </p:cNvPr>
          <p:cNvSpPr>
            <a:spLocks noGrp="1" noChangeArrowheads="1"/>
          </p:cNvSpPr>
          <p:nvPr>
            <p:ph type="sldNum" sz="quarter" idx="5"/>
          </p:nvPr>
        </p:nvSpPr>
        <p:spPr bwMode="auto">
          <a:xfrm>
            <a:off x="3935413" y="8774113"/>
            <a:ext cx="3013075" cy="460375"/>
          </a:xfrm>
          <a:prstGeom prst="rect">
            <a:avLst/>
          </a:prstGeom>
          <a:noFill/>
          <a:ln w="9525">
            <a:noFill/>
            <a:miter lim="800000"/>
            <a:headEnd/>
            <a:tailEnd/>
          </a:ln>
          <a:effectLst/>
        </p:spPr>
        <p:txBody>
          <a:bodyPr vert="horz" wrap="square" lIns="92335" tIns="46167" rIns="92335" bIns="46167" numCol="1" anchor="b" anchorCtr="0" compatLnSpc="1">
            <a:prstTxWarp prst="textNoShape">
              <a:avLst/>
            </a:prstTxWarp>
          </a:bodyPr>
          <a:lstStyle>
            <a:lvl1pPr algn="r" defTabSz="923391" eaLnBrk="1" hangingPunct="1">
              <a:defRPr sz="1200"/>
            </a:lvl1pPr>
          </a:lstStyle>
          <a:p>
            <a:pPr>
              <a:defRPr/>
            </a:pPr>
            <a:fld id="{AC2ADD4D-9C4E-49E2-A54D-FB3C761E15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2F140D3-5F01-416F-B48F-A894E6136FDA}"/>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D72DD7EA-328F-4450-8FEB-A3DCADC14C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1B642690-FDFF-4BCD-B422-56D405FCC6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167F07-49DE-4C9D-8065-081459174998}" type="slidenum">
              <a:rPr lang="en-US" altLang="en-US" smtClean="0"/>
              <a:pPr>
                <a:spcBef>
                  <a:spcPct val="0"/>
                </a:spcBef>
              </a:pPr>
              <a:t>1</a:t>
            </a:fld>
            <a:endParaRPr lang="en-US" altLang="en-US"/>
          </a:p>
        </p:txBody>
      </p:sp>
      <p:sp>
        <p:nvSpPr>
          <p:cNvPr id="2" name="Footer Placeholder 1">
            <a:extLst>
              <a:ext uri="{FF2B5EF4-FFF2-40B4-BE49-F238E27FC236}">
                <a16:creationId xmlns:a16="http://schemas.microsoft.com/office/drawing/2014/main" id="{601AEBDF-1A22-D542-0ECF-456182392CC8}"/>
              </a:ext>
            </a:extLst>
          </p:cNvPr>
          <p:cNvSpPr>
            <a:spLocks noGrp="1"/>
          </p:cNvSpPr>
          <p:nvPr>
            <p:ph type="ftr" sz="quarter" idx="4"/>
          </p:nvPr>
        </p:nvSpPr>
        <p:spPr/>
        <p:txBody>
          <a:bodyPr/>
          <a:lstStyle/>
          <a:p>
            <a:pPr>
              <a:defRPr/>
            </a:pPr>
            <a:r>
              <a:rPr lang="en-US"/>
              <a:t>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79BFB48-156D-4666-9C4C-982B89F8C76A}"/>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836FE375-EEA9-4AAB-85D9-349FB12616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25B48D3F-CA7A-4847-9263-77DD69D834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3E3417-1360-4914-B9D4-5517DB1FDBBC}" type="slidenum">
              <a:rPr lang="en-US" altLang="en-US" smtClean="0"/>
              <a:pPr>
                <a:spcBef>
                  <a:spcPct val="0"/>
                </a:spcBef>
              </a:pPr>
              <a:t>2</a:t>
            </a:fld>
            <a:endParaRPr lang="en-US" altLang="en-US"/>
          </a:p>
        </p:txBody>
      </p:sp>
      <p:sp>
        <p:nvSpPr>
          <p:cNvPr id="2" name="Footer Placeholder 1">
            <a:extLst>
              <a:ext uri="{FF2B5EF4-FFF2-40B4-BE49-F238E27FC236}">
                <a16:creationId xmlns:a16="http://schemas.microsoft.com/office/drawing/2014/main" id="{2649A240-7E76-B5A9-3715-F85518900CE0}"/>
              </a:ext>
            </a:extLst>
          </p:cNvPr>
          <p:cNvSpPr>
            <a:spLocks noGrp="1"/>
          </p:cNvSpPr>
          <p:nvPr>
            <p:ph type="ftr" sz="quarter" idx="4"/>
          </p:nvPr>
        </p:nvSpPr>
        <p:spPr/>
        <p:txBody>
          <a:bodyPr/>
          <a:lstStyle/>
          <a:p>
            <a:pPr>
              <a:defRPr/>
            </a:pPr>
            <a:r>
              <a:rPr lang="en-US"/>
              <a:t>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79BFB48-156D-4666-9C4C-982B89F8C76A}"/>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836FE375-EEA9-4AAB-85D9-349FB12616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25B48D3F-CA7A-4847-9263-77DD69D834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3E3417-1360-4914-B9D4-5517DB1FDBBC}" type="slidenum">
              <a:rPr lang="en-US" altLang="en-US" smtClean="0"/>
              <a:pPr>
                <a:spcBef>
                  <a:spcPct val="0"/>
                </a:spcBef>
              </a:pPr>
              <a:t>3</a:t>
            </a:fld>
            <a:endParaRPr lang="en-US" altLang="en-US"/>
          </a:p>
        </p:txBody>
      </p:sp>
      <p:sp>
        <p:nvSpPr>
          <p:cNvPr id="2" name="Footer Placeholder 1">
            <a:extLst>
              <a:ext uri="{FF2B5EF4-FFF2-40B4-BE49-F238E27FC236}">
                <a16:creationId xmlns:a16="http://schemas.microsoft.com/office/drawing/2014/main" id="{2649A240-7E76-B5A9-3715-F85518900CE0}"/>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351725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1654156-4926-4BC1-96BF-2FEAF161B504}"/>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736196F7-D577-423C-8814-B35280238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D8B2AE9D-D736-4B28-8A6A-61B2837A60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307718-3AB2-4C42-8103-F33982362AB2}" type="slidenum">
              <a:rPr lang="en-US" altLang="en-US" smtClean="0"/>
              <a:pPr>
                <a:spcBef>
                  <a:spcPct val="0"/>
                </a:spcBef>
              </a:pPr>
              <a:t>4</a:t>
            </a:fld>
            <a:endParaRPr lang="en-US" altLang="en-US"/>
          </a:p>
        </p:txBody>
      </p:sp>
      <p:sp>
        <p:nvSpPr>
          <p:cNvPr id="2" name="Footer Placeholder 1">
            <a:extLst>
              <a:ext uri="{FF2B5EF4-FFF2-40B4-BE49-F238E27FC236}">
                <a16:creationId xmlns:a16="http://schemas.microsoft.com/office/drawing/2014/main" id="{E971EBA5-FD60-B3BF-6591-DE1535499113}"/>
              </a:ext>
            </a:extLst>
          </p:cNvPr>
          <p:cNvSpPr>
            <a:spLocks noGrp="1"/>
          </p:cNvSpPr>
          <p:nvPr>
            <p:ph type="ftr" sz="quarter" idx="4"/>
          </p:nvPr>
        </p:nvSpPr>
        <p:spPr/>
        <p:txBody>
          <a:bodyPr/>
          <a:lstStyle/>
          <a:p>
            <a:pPr>
              <a:defRPr/>
            </a:pPr>
            <a:r>
              <a:rPr lang="en-US"/>
              <a:t>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CF4BE02-5513-4D53-BC97-D99919591F94}"/>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F43B51A4-ED8E-4D7A-846E-254D487A0A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C9693D08-8D01-4F94-9B1D-5CE29B14EB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2B8A2-65D4-4A3B-9D64-203518848F16}" type="slidenum">
              <a:rPr lang="en-US" altLang="en-US" smtClean="0"/>
              <a:pPr>
                <a:spcBef>
                  <a:spcPct val="0"/>
                </a:spcBef>
              </a:pPr>
              <a:t>6</a:t>
            </a:fld>
            <a:endParaRPr lang="en-US" altLang="en-US"/>
          </a:p>
        </p:txBody>
      </p:sp>
      <p:sp>
        <p:nvSpPr>
          <p:cNvPr id="2" name="Footer Placeholder 1">
            <a:extLst>
              <a:ext uri="{FF2B5EF4-FFF2-40B4-BE49-F238E27FC236}">
                <a16:creationId xmlns:a16="http://schemas.microsoft.com/office/drawing/2014/main" id="{E2766DC4-73C5-00F3-D2E9-99EEA1F0AE9C}"/>
              </a:ext>
            </a:extLst>
          </p:cNvPr>
          <p:cNvSpPr>
            <a:spLocks noGrp="1"/>
          </p:cNvSpPr>
          <p:nvPr>
            <p:ph type="ftr" sz="quarter" idx="4"/>
          </p:nvPr>
        </p:nvSpPr>
        <p:spPr/>
        <p:txBody>
          <a:bodyPr/>
          <a:lstStyle/>
          <a:p>
            <a:pPr>
              <a:defRPr/>
            </a:pPr>
            <a:r>
              <a:rPr lang="en-US"/>
              <a:t>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86BDF63-6CFC-4560-B0DC-F429F8C22ECC}"/>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8DE7B93-022B-48E3-8313-205075E50E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CDB514CC-648E-4763-91AF-2E0D2392E0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4E5139-A49D-443B-A755-8E0AFDB5E4FD}" type="slidenum">
              <a:rPr lang="en-US" altLang="en-US" smtClean="0"/>
              <a:pPr>
                <a:spcBef>
                  <a:spcPct val="0"/>
                </a:spcBef>
              </a:pPr>
              <a:t>7</a:t>
            </a:fld>
            <a:endParaRPr lang="en-US" altLang="en-US"/>
          </a:p>
        </p:txBody>
      </p:sp>
      <p:sp>
        <p:nvSpPr>
          <p:cNvPr id="2" name="Footer Placeholder 1">
            <a:extLst>
              <a:ext uri="{FF2B5EF4-FFF2-40B4-BE49-F238E27FC236}">
                <a16:creationId xmlns:a16="http://schemas.microsoft.com/office/drawing/2014/main" id="{43C55CBB-E1B9-E5C1-47F3-D2849ABA2EEE}"/>
              </a:ext>
            </a:extLst>
          </p:cNvPr>
          <p:cNvSpPr>
            <a:spLocks noGrp="1"/>
          </p:cNvSpPr>
          <p:nvPr>
            <p:ph type="ftr" sz="quarter" idx="4"/>
          </p:nvPr>
        </p:nvSpPr>
        <p:spPr/>
        <p:txBody>
          <a:bodyPr/>
          <a:lstStyle/>
          <a:p>
            <a:pPr>
              <a:defRPr/>
            </a:pPr>
            <a:r>
              <a:rPr lang="en-US"/>
              <a:t>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3069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03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388938"/>
            <a:ext cx="2093912" cy="5737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8938"/>
            <a:ext cx="6132513" cy="57372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097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D18F7431-D570-41C4-9CA9-B6E374EEC553}"/>
              </a:ext>
            </a:extLst>
          </p:cNvPr>
          <p:cNvSpPr>
            <a:spLocks noGrp="1" noChangeArrowheads="1"/>
          </p:cNvSpPr>
          <p:nvPr>
            <p:ph type="sldNum" sz="quarter" idx="10"/>
          </p:nvPr>
        </p:nvSpPr>
        <p:spPr>
          <a:ln/>
        </p:spPr>
        <p:txBody>
          <a:bodyPr/>
          <a:lstStyle>
            <a:lvl1pPr>
              <a:defRPr/>
            </a:lvl1pPr>
          </a:lstStyle>
          <a:p>
            <a:pPr>
              <a:defRPr/>
            </a:pPr>
            <a:fld id="{6D54C7AB-BA3D-4707-8271-2CC818166172}" type="slidenum">
              <a:rPr lang="en-US" altLang="en-US"/>
              <a:pPr>
                <a:defRPr/>
              </a:pPr>
              <a:t>‹#›</a:t>
            </a:fld>
            <a:endParaRPr lang="en-US" altLang="en-US"/>
          </a:p>
        </p:txBody>
      </p:sp>
    </p:spTree>
    <p:extLst>
      <p:ext uri="{BB962C8B-B14F-4D97-AF65-F5344CB8AC3E}">
        <p14:creationId xmlns:p14="http://schemas.microsoft.com/office/powerpoint/2010/main" val="3138480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34B26226-0E1A-4D6C-8AB3-13BF5CAEF89B}"/>
              </a:ext>
            </a:extLst>
          </p:cNvPr>
          <p:cNvSpPr/>
          <p:nvPr userDrawn="1"/>
        </p:nvSpPr>
        <p:spPr>
          <a:xfrm>
            <a:off x="95250" y="98425"/>
            <a:ext cx="8937625" cy="1112838"/>
          </a:xfrm>
          <a:prstGeom prst="roundRect">
            <a:avLst>
              <a:gd name="adj" fmla="val 777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BA4A2FA0-E5A9-4033-9D9A-BC496DD2DB6D}"/>
              </a:ext>
            </a:extLst>
          </p:cNvPr>
          <p:cNvSpPr/>
          <p:nvPr userDrawn="1"/>
        </p:nvSpPr>
        <p:spPr>
          <a:xfrm>
            <a:off x="123825" y="1346200"/>
            <a:ext cx="8909050" cy="5400675"/>
          </a:xfrm>
          <a:prstGeom prst="roundRect">
            <a:avLst>
              <a:gd name="adj" fmla="val 110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42A09D6-4200-46B2-9038-74D5B4529771}"/>
              </a:ext>
            </a:extLst>
          </p:cNvPr>
          <p:cNvSpPr>
            <a:spLocks noGrp="1" noChangeArrowheads="1"/>
          </p:cNvSpPr>
          <p:nvPr>
            <p:ph type="sldNum" sz="quarter" idx="10"/>
          </p:nvPr>
        </p:nvSpPr>
        <p:spPr/>
        <p:txBody>
          <a:bodyPr/>
          <a:lstStyle>
            <a:lvl1pPr>
              <a:defRPr/>
            </a:lvl1pPr>
          </a:lstStyle>
          <a:p>
            <a:pPr>
              <a:defRPr/>
            </a:pPr>
            <a:fld id="{BBD2609E-F220-4C9C-B421-2ED582F364A1}" type="slidenum">
              <a:rPr lang="en-US" altLang="en-US"/>
              <a:pPr>
                <a:defRPr/>
              </a:pPr>
              <a:t>‹#›</a:t>
            </a:fld>
            <a:endParaRPr lang="en-US" altLang="en-US"/>
          </a:p>
        </p:txBody>
      </p:sp>
    </p:spTree>
    <p:extLst>
      <p:ext uri="{BB962C8B-B14F-4D97-AF65-F5344CB8AC3E}">
        <p14:creationId xmlns:p14="http://schemas.microsoft.com/office/powerpoint/2010/main" val="101437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A636C81C-1D97-4341-9C0F-5BFB79E81535}"/>
              </a:ext>
            </a:extLst>
          </p:cNvPr>
          <p:cNvSpPr>
            <a:spLocks noGrp="1" noChangeArrowheads="1"/>
          </p:cNvSpPr>
          <p:nvPr>
            <p:ph type="sldNum" sz="quarter" idx="10"/>
          </p:nvPr>
        </p:nvSpPr>
        <p:spPr>
          <a:ln/>
        </p:spPr>
        <p:txBody>
          <a:bodyPr/>
          <a:lstStyle>
            <a:lvl1pPr>
              <a:defRPr/>
            </a:lvl1pPr>
          </a:lstStyle>
          <a:p>
            <a:pPr>
              <a:defRPr/>
            </a:pPr>
            <a:fld id="{17E48ECC-92E3-4376-9A77-B3E83BBFBFF5}" type="slidenum">
              <a:rPr lang="en-US" altLang="en-US"/>
              <a:pPr>
                <a:defRPr/>
              </a:pPr>
              <a:t>‹#›</a:t>
            </a:fld>
            <a:endParaRPr lang="en-US" altLang="en-US"/>
          </a:p>
        </p:txBody>
      </p:sp>
    </p:spTree>
    <p:extLst>
      <p:ext uri="{BB962C8B-B14F-4D97-AF65-F5344CB8AC3E}">
        <p14:creationId xmlns:p14="http://schemas.microsoft.com/office/powerpoint/2010/main" val="3104920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313" y="1600200"/>
            <a:ext cx="42672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600200"/>
            <a:ext cx="42672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E7B6AC2-A506-4C20-9DD1-C3A7E28AC3C4}"/>
              </a:ext>
            </a:extLst>
          </p:cNvPr>
          <p:cNvSpPr>
            <a:spLocks noGrp="1" noChangeArrowheads="1"/>
          </p:cNvSpPr>
          <p:nvPr>
            <p:ph type="sldNum" sz="quarter" idx="10"/>
          </p:nvPr>
        </p:nvSpPr>
        <p:spPr>
          <a:ln/>
        </p:spPr>
        <p:txBody>
          <a:bodyPr/>
          <a:lstStyle>
            <a:lvl1pPr>
              <a:defRPr/>
            </a:lvl1pPr>
          </a:lstStyle>
          <a:p>
            <a:pPr>
              <a:defRPr/>
            </a:pPr>
            <a:fld id="{D3CCE2F2-9918-40D5-9D69-DD556F585BAD}" type="slidenum">
              <a:rPr lang="en-US" altLang="en-US"/>
              <a:pPr>
                <a:defRPr/>
              </a:pPr>
              <a:t>‹#›</a:t>
            </a:fld>
            <a:endParaRPr lang="en-US" altLang="en-US"/>
          </a:p>
        </p:txBody>
      </p:sp>
    </p:spTree>
    <p:extLst>
      <p:ext uri="{BB962C8B-B14F-4D97-AF65-F5344CB8AC3E}">
        <p14:creationId xmlns:p14="http://schemas.microsoft.com/office/powerpoint/2010/main" val="1820081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5168FF7-6AA5-424D-A0B5-CA5C14B1A1AE}"/>
              </a:ext>
            </a:extLst>
          </p:cNvPr>
          <p:cNvSpPr>
            <a:spLocks noGrp="1" noChangeArrowheads="1"/>
          </p:cNvSpPr>
          <p:nvPr>
            <p:ph type="sldNum" sz="quarter" idx="10"/>
          </p:nvPr>
        </p:nvSpPr>
        <p:spPr>
          <a:ln/>
        </p:spPr>
        <p:txBody>
          <a:bodyPr/>
          <a:lstStyle>
            <a:lvl1pPr>
              <a:defRPr/>
            </a:lvl1pPr>
          </a:lstStyle>
          <a:p>
            <a:pPr>
              <a:defRPr/>
            </a:pPr>
            <a:fld id="{5337D2BA-F923-4310-B88B-DA54A17DC123}" type="slidenum">
              <a:rPr lang="en-US" altLang="en-US"/>
              <a:pPr>
                <a:defRPr/>
              </a:pPr>
              <a:t>‹#›</a:t>
            </a:fld>
            <a:endParaRPr lang="en-US" altLang="en-US"/>
          </a:p>
        </p:txBody>
      </p:sp>
    </p:spTree>
    <p:extLst>
      <p:ext uri="{BB962C8B-B14F-4D97-AF65-F5344CB8AC3E}">
        <p14:creationId xmlns:p14="http://schemas.microsoft.com/office/powerpoint/2010/main" val="775783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DC29360-397C-47B4-A4AD-26D2456433C8}"/>
              </a:ext>
            </a:extLst>
          </p:cNvPr>
          <p:cNvSpPr>
            <a:spLocks noGrp="1" noChangeArrowheads="1"/>
          </p:cNvSpPr>
          <p:nvPr>
            <p:ph type="sldNum" sz="quarter" idx="10"/>
          </p:nvPr>
        </p:nvSpPr>
        <p:spPr>
          <a:ln/>
        </p:spPr>
        <p:txBody>
          <a:bodyPr/>
          <a:lstStyle>
            <a:lvl1pPr>
              <a:defRPr/>
            </a:lvl1pPr>
          </a:lstStyle>
          <a:p>
            <a:pPr>
              <a:defRPr/>
            </a:pPr>
            <a:fld id="{6A8BE8D5-781B-426C-B7F7-25692483AEC1}" type="slidenum">
              <a:rPr lang="en-US" altLang="en-US"/>
              <a:pPr>
                <a:defRPr/>
              </a:pPr>
              <a:t>‹#›</a:t>
            </a:fld>
            <a:endParaRPr lang="en-US" altLang="en-US"/>
          </a:p>
        </p:txBody>
      </p:sp>
    </p:spTree>
    <p:extLst>
      <p:ext uri="{BB962C8B-B14F-4D97-AF65-F5344CB8AC3E}">
        <p14:creationId xmlns:p14="http://schemas.microsoft.com/office/powerpoint/2010/main" val="336314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50ADA01-F196-4A8B-8FCC-E087095C13F5}"/>
              </a:ext>
            </a:extLst>
          </p:cNvPr>
          <p:cNvSpPr>
            <a:spLocks noGrp="1" noChangeArrowheads="1"/>
          </p:cNvSpPr>
          <p:nvPr>
            <p:ph type="sldNum" sz="quarter" idx="10"/>
          </p:nvPr>
        </p:nvSpPr>
        <p:spPr>
          <a:ln/>
        </p:spPr>
        <p:txBody>
          <a:bodyPr/>
          <a:lstStyle>
            <a:lvl1pPr>
              <a:defRPr/>
            </a:lvl1pPr>
          </a:lstStyle>
          <a:p>
            <a:pPr>
              <a:defRPr/>
            </a:pPr>
            <a:fld id="{E44E7AEC-FE69-4647-B404-1352811F3A99}" type="slidenum">
              <a:rPr lang="en-US" altLang="en-US"/>
              <a:pPr>
                <a:defRPr/>
              </a:pPr>
              <a:t>‹#›</a:t>
            </a:fld>
            <a:endParaRPr lang="en-US" altLang="en-US"/>
          </a:p>
        </p:txBody>
      </p:sp>
    </p:spTree>
    <p:extLst>
      <p:ext uri="{BB962C8B-B14F-4D97-AF65-F5344CB8AC3E}">
        <p14:creationId xmlns:p14="http://schemas.microsoft.com/office/powerpoint/2010/main" val="2694209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4EDF4F3-3EB1-4A13-B73D-9B6F467799F3}"/>
              </a:ext>
            </a:extLst>
          </p:cNvPr>
          <p:cNvSpPr>
            <a:spLocks noGrp="1" noChangeArrowheads="1"/>
          </p:cNvSpPr>
          <p:nvPr>
            <p:ph type="sldNum" sz="quarter" idx="10"/>
          </p:nvPr>
        </p:nvSpPr>
        <p:spPr>
          <a:ln/>
        </p:spPr>
        <p:txBody>
          <a:bodyPr/>
          <a:lstStyle>
            <a:lvl1pPr>
              <a:defRPr/>
            </a:lvl1pPr>
          </a:lstStyle>
          <a:p>
            <a:pPr>
              <a:defRPr/>
            </a:pPr>
            <a:fld id="{88FAED22-A4A9-445D-97FE-E23FDC76D519}" type="slidenum">
              <a:rPr lang="en-US" altLang="en-US"/>
              <a:pPr>
                <a:defRPr/>
              </a:pPr>
              <a:t>‹#›</a:t>
            </a:fld>
            <a:endParaRPr lang="en-US" altLang="en-US"/>
          </a:p>
        </p:txBody>
      </p:sp>
    </p:spTree>
    <p:extLst>
      <p:ext uri="{BB962C8B-B14F-4D97-AF65-F5344CB8AC3E}">
        <p14:creationId xmlns:p14="http://schemas.microsoft.com/office/powerpoint/2010/main" val="66320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180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E4591EF-270D-4820-A5D1-BE05A95671EC}"/>
              </a:ext>
            </a:extLst>
          </p:cNvPr>
          <p:cNvSpPr>
            <a:spLocks noGrp="1" noChangeArrowheads="1"/>
          </p:cNvSpPr>
          <p:nvPr>
            <p:ph type="sldNum" sz="quarter" idx="10"/>
          </p:nvPr>
        </p:nvSpPr>
        <p:spPr>
          <a:ln/>
        </p:spPr>
        <p:txBody>
          <a:bodyPr/>
          <a:lstStyle>
            <a:lvl1pPr>
              <a:defRPr/>
            </a:lvl1pPr>
          </a:lstStyle>
          <a:p>
            <a:pPr>
              <a:defRPr/>
            </a:pPr>
            <a:fld id="{945B3F22-850A-4468-8C27-5AC140270477}" type="slidenum">
              <a:rPr lang="en-US" altLang="en-US"/>
              <a:pPr>
                <a:defRPr/>
              </a:pPr>
              <a:t>‹#›</a:t>
            </a:fld>
            <a:endParaRPr lang="en-US" altLang="en-US"/>
          </a:p>
        </p:txBody>
      </p:sp>
    </p:spTree>
    <p:extLst>
      <p:ext uri="{BB962C8B-B14F-4D97-AF65-F5344CB8AC3E}">
        <p14:creationId xmlns:p14="http://schemas.microsoft.com/office/powerpoint/2010/main" val="2835973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5E2E64A-79EB-4F80-9ADF-ADD0A54A9FC3}"/>
              </a:ext>
            </a:extLst>
          </p:cNvPr>
          <p:cNvSpPr>
            <a:spLocks noGrp="1" noChangeArrowheads="1"/>
          </p:cNvSpPr>
          <p:nvPr>
            <p:ph type="sldNum" sz="quarter" idx="10"/>
          </p:nvPr>
        </p:nvSpPr>
        <p:spPr>
          <a:ln/>
        </p:spPr>
        <p:txBody>
          <a:bodyPr/>
          <a:lstStyle>
            <a:lvl1pPr>
              <a:defRPr/>
            </a:lvl1pPr>
          </a:lstStyle>
          <a:p>
            <a:pPr>
              <a:defRPr/>
            </a:pPr>
            <a:fld id="{0BE25A1B-E04D-46DD-8D5D-12F6BE7D8C6D}" type="slidenum">
              <a:rPr lang="en-US" altLang="en-US"/>
              <a:pPr>
                <a:defRPr/>
              </a:pPr>
              <a:t>‹#›</a:t>
            </a:fld>
            <a:endParaRPr lang="en-US" altLang="en-US"/>
          </a:p>
        </p:txBody>
      </p:sp>
    </p:spTree>
    <p:extLst>
      <p:ext uri="{BB962C8B-B14F-4D97-AF65-F5344CB8AC3E}">
        <p14:creationId xmlns:p14="http://schemas.microsoft.com/office/powerpoint/2010/main" val="726728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74613"/>
            <a:ext cx="2179638" cy="6407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313" y="74613"/>
            <a:ext cx="6386512" cy="6407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9F97275-3290-4CFE-A056-8A949829F42B}"/>
              </a:ext>
            </a:extLst>
          </p:cNvPr>
          <p:cNvSpPr>
            <a:spLocks noGrp="1" noChangeArrowheads="1"/>
          </p:cNvSpPr>
          <p:nvPr>
            <p:ph type="sldNum" sz="quarter" idx="10"/>
          </p:nvPr>
        </p:nvSpPr>
        <p:spPr>
          <a:ln/>
        </p:spPr>
        <p:txBody>
          <a:bodyPr/>
          <a:lstStyle>
            <a:lvl1pPr>
              <a:defRPr/>
            </a:lvl1pPr>
          </a:lstStyle>
          <a:p>
            <a:pPr>
              <a:defRPr/>
            </a:pPr>
            <a:fld id="{54DC539D-51E1-4716-8867-51C116CEA0D5}" type="slidenum">
              <a:rPr lang="en-US" altLang="en-US"/>
              <a:pPr>
                <a:defRPr/>
              </a:pPr>
              <a:t>‹#›</a:t>
            </a:fld>
            <a:endParaRPr lang="en-US" altLang="en-US"/>
          </a:p>
        </p:txBody>
      </p:sp>
    </p:spTree>
    <p:extLst>
      <p:ext uri="{BB962C8B-B14F-4D97-AF65-F5344CB8AC3E}">
        <p14:creationId xmlns:p14="http://schemas.microsoft.com/office/powerpoint/2010/main" val="3656371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EE9209DE-ECEA-412A-A24F-13039E9D982A}"/>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104AD74E-AE0A-4545-8053-9655293F3E84}"/>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a:lstStyle/>
          <a:p>
            <a:pPr lvl="0"/>
            <a:endParaRPr lang="en-US" noProof="0"/>
          </a:p>
        </p:txBody>
      </p:sp>
      <p:sp>
        <p:nvSpPr>
          <p:cNvPr id="6" name="Slide Number Placeholder 5">
            <a:extLst>
              <a:ext uri="{FF2B5EF4-FFF2-40B4-BE49-F238E27FC236}">
                <a16:creationId xmlns:a16="http://schemas.microsoft.com/office/drawing/2014/main" id="{0581751B-6FDF-4FE7-9936-BFA7006EC5F9}"/>
              </a:ext>
            </a:extLst>
          </p:cNvPr>
          <p:cNvSpPr>
            <a:spLocks noGrp="1" noChangeArrowheads="1"/>
          </p:cNvSpPr>
          <p:nvPr>
            <p:ph type="sldNum" sz="quarter" idx="10"/>
          </p:nvPr>
        </p:nvSpPr>
        <p:spPr/>
        <p:txBody>
          <a:bodyPr/>
          <a:lstStyle>
            <a:lvl1pPr>
              <a:defRPr/>
            </a:lvl1pPr>
          </a:lstStyle>
          <a:p>
            <a:pPr>
              <a:defRPr/>
            </a:pPr>
            <a:fld id="{E4FF7B2C-1D28-4290-8CF5-700FB9121621}" type="slidenum">
              <a:rPr lang="en-US" altLang="en-US"/>
              <a:pPr>
                <a:defRPr/>
              </a:pPr>
              <a:t>‹#›</a:t>
            </a:fld>
            <a:endParaRPr lang="en-US" altLang="en-US"/>
          </a:p>
        </p:txBody>
      </p:sp>
    </p:spTree>
    <p:extLst>
      <p:ext uri="{BB962C8B-B14F-4D97-AF65-F5344CB8AC3E}">
        <p14:creationId xmlns:p14="http://schemas.microsoft.com/office/powerpoint/2010/main" val="1499549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7DA7F77A-C0CC-4C38-8592-1E5706A75E65}"/>
              </a:ext>
            </a:extLst>
          </p:cNvPr>
          <p:cNvSpPr>
            <a:spLocks noGrp="1" noChangeArrowheads="1"/>
          </p:cNvSpPr>
          <p:nvPr>
            <p:ph type="sldNum" sz="quarter" idx="10"/>
          </p:nvPr>
        </p:nvSpPr>
        <p:spPr>
          <a:ln/>
        </p:spPr>
        <p:txBody>
          <a:bodyPr/>
          <a:lstStyle>
            <a:lvl1pPr>
              <a:defRPr/>
            </a:lvl1pPr>
          </a:lstStyle>
          <a:p>
            <a:pPr>
              <a:defRPr/>
            </a:pPr>
            <a:fld id="{1783C9B6-6548-40A7-8078-6F2AB62FDA7B}" type="slidenum">
              <a:rPr lang="en-US" altLang="en-US"/>
              <a:pPr>
                <a:defRPr/>
              </a:pPr>
              <a:t>‹#›</a:t>
            </a:fld>
            <a:endParaRPr lang="en-US" altLang="en-US"/>
          </a:p>
        </p:txBody>
      </p:sp>
    </p:spTree>
    <p:extLst>
      <p:ext uri="{BB962C8B-B14F-4D97-AF65-F5344CB8AC3E}">
        <p14:creationId xmlns:p14="http://schemas.microsoft.com/office/powerpoint/2010/main" val="2362752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40E035A7-070C-415E-A9E2-2E6609BBC787}"/>
              </a:ext>
            </a:extLst>
          </p:cNvPr>
          <p:cNvSpPr/>
          <p:nvPr userDrawn="1"/>
        </p:nvSpPr>
        <p:spPr>
          <a:xfrm>
            <a:off x="98425" y="111125"/>
            <a:ext cx="8947150" cy="1123950"/>
          </a:xfrm>
          <a:prstGeom prst="roundRect">
            <a:avLst>
              <a:gd name="adj" fmla="val 787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808D98DA-376E-4610-BBA7-25BA636D6206}"/>
              </a:ext>
            </a:extLst>
          </p:cNvPr>
          <p:cNvSpPr/>
          <p:nvPr userDrawn="1"/>
        </p:nvSpPr>
        <p:spPr>
          <a:xfrm>
            <a:off x="98425" y="1322388"/>
            <a:ext cx="8947150" cy="5437187"/>
          </a:xfrm>
          <a:prstGeom prst="roundRect">
            <a:avLst>
              <a:gd name="adj" fmla="val 28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7">
            <a:extLst>
              <a:ext uri="{FF2B5EF4-FFF2-40B4-BE49-F238E27FC236}">
                <a16:creationId xmlns:a16="http://schemas.microsoft.com/office/drawing/2014/main" id="{2EBC7EB5-0CC6-4819-9A76-500DA43AD91C}"/>
              </a:ext>
            </a:extLst>
          </p:cNvPr>
          <p:cNvSpPr/>
          <p:nvPr userDrawn="1"/>
        </p:nvSpPr>
        <p:spPr>
          <a:xfrm>
            <a:off x="457200" y="1322388"/>
            <a:ext cx="2644775" cy="55562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B2F2D7C-2015-4132-AE18-D60BF1866C10}"/>
              </a:ext>
            </a:extLst>
          </p:cNvPr>
          <p:cNvSpPr>
            <a:spLocks noGrp="1" noChangeArrowheads="1"/>
          </p:cNvSpPr>
          <p:nvPr>
            <p:ph type="sldNum" sz="quarter" idx="10"/>
          </p:nvPr>
        </p:nvSpPr>
        <p:spPr/>
        <p:txBody>
          <a:bodyPr/>
          <a:lstStyle>
            <a:lvl1pPr>
              <a:defRPr/>
            </a:lvl1pPr>
          </a:lstStyle>
          <a:p>
            <a:pPr>
              <a:defRPr/>
            </a:pPr>
            <a:fld id="{5EEDAFEA-1F82-4C09-8288-0D763EDFDA8E}" type="slidenum">
              <a:rPr lang="en-US" altLang="en-US"/>
              <a:pPr>
                <a:defRPr/>
              </a:pPr>
              <a:t>‹#›</a:t>
            </a:fld>
            <a:endParaRPr lang="en-US" altLang="en-US"/>
          </a:p>
        </p:txBody>
      </p:sp>
    </p:spTree>
    <p:extLst>
      <p:ext uri="{BB962C8B-B14F-4D97-AF65-F5344CB8AC3E}">
        <p14:creationId xmlns:p14="http://schemas.microsoft.com/office/powerpoint/2010/main" val="3574702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64A8663-1600-4902-A473-C02AA58D40A1}"/>
              </a:ext>
            </a:extLst>
          </p:cNvPr>
          <p:cNvSpPr>
            <a:spLocks noGrp="1" noChangeArrowheads="1"/>
          </p:cNvSpPr>
          <p:nvPr>
            <p:ph type="sldNum" sz="quarter" idx="10"/>
          </p:nvPr>
        </p:nvSpPr>
        <p:spPr>
          <a:ln/>
        </p:spPr>
        <p:txBody>
          <a:bodyPr/>
          <a:lstStyle>
            <a:lvl1pPr>
              <a:defRPr/>
            </a:lvl1pPr>
          </a:lstStyle>
          <a:p>
            <a:pPr>
              <a:defRPr/>
            </a:pPr>
            <a:fld id="{F61193FC-A08E-42D4-A430-400239E43D8D}" type="slidenum">
              <a:rPr lang="en-US" altLang="en-US"/>
              <a:pPr>
                <a:defRPr/>
              </a:pPr>
              <a:t>‹#›</a:t>
            </a:fld>
            <a:endParaRPr lang="en-US" altLang="en-US"/>
          </a:p>
        </p:txBody>
      </p:sp>
    </p:spTree>
    <p:extLst>
      <p:ext uri="{BB962C8B-B14F-4D97-AF65-F5344CB8AC3E}">
        <p14:creationId xmlns:p14="http://schemas.microsoft.com/office/powerpoint/2010/main" val="34697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313" y="2051050"/>
            <a:ext cx="4267200" cy="4430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2051050"/>
            <a:ext cx="4267200" cy="4430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0637E99-ECBA-41DA-8BED-912184BF7755}"/>
              </a:ext>
            </a:extLst>
          </p:cNvPr>
          <p:cNvSpPr>
            <a:spLocks noGrp="1" noChangeArrowheads="1"/>
          </p:cNvSpPr>
          <p:nvPr>
            <p:ph type="sldNum" sz="quarter" idx="10"/>
          </p:nvPr>
        </p:nvSpPr>
        <p:spPr>
          <a:ln/>
        </p:spPr>
        <p:txBody>
          <a:bodyPr/>
          <a:lstStyle>
            <a:lvl1pPr>
              <a:defRPr/>
            </a:lvl1pPr>
          </a:lstStyle>
          <a:p>
            <a:pPr>
              <a:defRPr/>
            </a:pPr>
            <a:fld id="{BA32F1DC-86AF-4628-82ED-F52EA81CC868}" type="slidenum">
              <a:rPr lang="en-US" altLang="en-US"/>
              <a:pPr>
                <a:defRPr/>
              </a:pPr>
              <a:t>‹#›</a:t>
            </a:fld>
            <a:endParaRPr lang="en-US" altLang="en-US"/>
          </a:p>
        </p:txBody>
      </p:sp>
    </p:spTree>
    <p:extLst>
      <p:ext uri="{BB962C8B-B14F-4D97-AF65-F5344CB8AC3E}">
        <p14:creationId xmlns:p14="http://schemas.microsoft.com/office/powerpoint/2010/main" val="3156195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3844C58-BA08-4174-9643-7542F6C6243B}"/>
              </a:ext>
            </a:extLst>
          </p:cNvPr>
          <p:cNvSpPr>
            <a:spLocks noGrp="1" noChangeArrowheads="1"/>
          </p:cNvSpPr>
          <p:nvPr>
            <p:ph type="sldNum" sz="quarter" idx="10"/>
          </p:nvPr>
        </p:nvSpPr>
        <p:spPr>
          <a:ln/>
        </p:spPr>
        <p:txBody>
          <a:bodyPr/>
          <a:lstStyle>
            <a:lvl1pPr>
              <a:defRPr/>
            </a:lvl1pPr>
          </a:lstStyle>
          <a:p>
            <a:pPr>
              <a:defRPr/>
            </a:pPr>
            <a:fld id="{4C47412F-6307-4F24-ACC8-E7C00BDF706B}" type="slidenum">
              <a:rPr lang="en-US" altLang="en-US"/>
              <a:pPr>
                <a:defRPr/>
              </a:pPr>
              <a:t>‹#›</a:t>
            </a:fld>
            <a:endParaRPr lang="en-US" altLang="en-US"/>
          </a:p>
        </p:txBody>
      </p:sp>
    </p:spTree>
    <p:extLst>
      <p:ext uri="{BB962C8B-B14F-4D97-AF65-F5344CB8AC3E}">
        <p14:creationId xmlns:p14="http://schemas.microsoft.com/office/powerpoint/2010/main" val="2352659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2730056-1EF7-4913-BD39-84C1A86920A7}"/>
              </a:ext>
            </a:extLst>
          </p:cNvPr>
          <p:cNvSpPr>
            <a:spLocks noGrp="1" noChangeArrowheads="1"/>
          </p:cNvSpPr>
          <p:nvPr>
            <p:ph type="sldNum" sz="quarter" idx="10"/>
          </p:nvPr>
        </p:nvSpPr>
        <p:spPr>
          <a:ln/>
        </p:spPr>
        <p:txBody>
          <a:bodyPr/>
          <a:lstStyle>
            <a:lvl1pPr>
              <a:defRPr/>
            </a:lvl1pPr>
          </a:lstStyle>
          <a:p>
            <a:pPr>
              <a:defRPr/>
            </a:pPr>
            <a:fld id="{77455A1A-20D7-4435-BD68-031B4E98E33A}" type="slidenum">
              <a:rPr lang="en-US" altLang="en-US"/>
              <a:pPr>
                <a:defRPr/>
              </a:pPr>
              <a:t>‹#›</a:t>
            </a:fld>
            <a:endParaRPr lang="en-US" altLang="en-US"/>
          </a:p>
        </p:txBody>
      </p:sp>
    </p:spTree>
    <p:extLst>
      <p:ext uri="{BB962C8B-B14F-4D97-AF65-F5344CB8AC3E}">
        <p14:creationId xmlns:p14="http://schemas.microsoft.com/office/powerpoint/2010/main" val="381974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74761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A4D779D-BAA2-419F-8A58-D7108CBC6D3E}"/>
              </a:ext>
            </a:extLst>
          </p:cNvPr>
          <p:cNvSpPr>
            <a:spLocks noGrp="1" noChangeArrowheads="1"/>
          </p:cNvSpPr>
          <p:nvPr>
            <p:ph type="sldNum" sz="quarter" idx="10"/>
          </p:nvPr>
        </p:nvSpPr>
        <p:spPr>
          <a:ln/>
        </p:spPr>
        <p:txBody>
          <a:bodyPr/>
          <a:lstStyle>
            <a:lvl1pPr>
              <a:defRPr/>
            </a:lvl1pPr>
          </a:lstStyle>
          <a:p>
            <a:pPr>
              <a:defRPr/>
            </a:pPr>
            <a:fld id="{5A73602E-EDEB-421C-B973-117116C3DAF8}" type="slidenum">
              <a:rPr lang="en-US" altLang="en-US"/>
              <a:pPr>
                <a:defRPr/>
              </a:pPr>
              <a:t>‹#›</a:t>
            </a:fld>
            <a:endParaRPr lang="en-US" altLang="en-US"/>
          </a:p>
        </p:txBody>
      </p:sp>
    </p:spTree>
    <p:extLst>
      <p:ext uri="{BB962C8B-B14F-4D97-AF65-F5344CB8AC3E}">
        <p14:creationId xmlns:p14="http://schemas.microsoft.com/office/powerpoint/2010/main" val="183818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7DE1E3B-45C6-4450-B225-CA81ECF8329F}"/>
              </a:ext>
            </a:extLst>
          </p:cNvPr>
          <p:cNvSpPr>
            <a:spLocks noGrp="1" noChangeArrowheads="1"/>
          </p:cNvSpPr>
          <p:nvPr>
            <p:ph type="sldNum" sz="quarter" idx="10"/>
          </p:nvPr>
        </p:nvSpPr>
        <p:spPr>
          <a:ln/>
        </p:spPr>
        <p:txBody>
          <a:bodyPr/>
          <a:lstStyle>
            <a:lvl1pPr>
              <a:defRPr/>
            </a:lvl1pPr>
          </a:lstStyle>
          <a:p>
            <a:pPr>
              <a:defRPr/>
            </a:pPr>
            <a:fld id="{3AE0FD03-DDC9-4DD3-8BE5-76781BF7308D}" type="slidenum">
              <a:rPr lang="en-US" altLang="en-US"/>
              <a:pPr>
                <a:defRPr/>
              </a:pPr>
              <a:t>‹#›</a:t>
            </a:fld>
            <a:endParaRPr lang="en-US" altLang="en-US"/>
          </a:p>
        </p:txBody>
      </p:sp>
    </p:spTree>
    <p:extLst>
      <p:ext uri="{BB962C8B-B14F-4D97-AF65-F5344CB8AC3E}">
        <p14:creationId xmlns:p14="http://schemas.microsoft.com/office/powerpoint/2010/main" val="2966693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615F3C0-A152-4F11-BFAD-4CB87B1B9FB0}"/>
              </a:ext>
            </a:extLst>
          </p:cNvPr>
          <p:cNvSpPr>
            <a:spLocks noGrp="1" noChangeArrowheads="1"/>
          </p:cNvSpPr>
          <p:nvPr>
            <p:ph type="sldNum" sz="quarter" idx="10"/>
          </p:nvPr>
        </p:nvSpPr>
        <p:spPr>
          <a:ln/>
        </p:spPr>
        <p:txBody>
          <a:bodyPr/>
          <a:lstStyle>
            <a:lvl1pPr>
              <a:defRPr/>
            </a:lvl1pPr>
          </a:lstStyle>
          <a:p>
            <a:pPr>
              <a:defRPr/>
            </a:pPr>
            <a:fld id="{645F76F3-5720-4C41-A13D-FDA215467A48}" type="slidenum">
              <a:rPr lang="en-US" altLang="en-US"/>
              <a:pPr>
                <a:defRPr/>
              </a:pPr>
              <a:t>‹#›</a:t>
            </a:fld>
            <a:endParaRPr lang="en-US" altLang="en-US"/>
          </a:p>
        </p:txBody>
      </p:sp>
    </p:spTree>
    <p:extLst>
      <p:ext uri="{BB962C8B-B14F-4D97-AF65-F5344CB8AC3E}">
        <p14:creationId xmlns:p14="http://schemas.microsoft.com/office/powerpoint/2010/main" val="2447152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F59FF88-47CE-4FD9-B04E-02D647E48808}"/>
              </a:ext>
            </a:extLst>
          </p:cNvPr>
          <p:cNvSpPr>
            <a:spLocks noGrp="1" noChangeArrowheads="1"/>
          </p:cNvSpPr>
          <p:nvPr>
            <p:ph type="sldNum" sz="quarter" idx="10"/>
          </p:nvPr>
        </p:nvSpPr>
        <p:spPr>
          <a:ln/>
        </p:spPr>
        <p:txBody>
          <a:bodyPr/>
          <a:lstStyle>
            <a:lvl1pPr>
              <a:defRPr/>
            </a:lvl1pPr>
          </a:lstStyle>
          <a:p>
            <a:pPr>
              <a:defRPr/>
            </a:pPr>
            <a:fld id="{35C8AF6D-774D-4CD0-859B-2233EF1B80D6}" type="slidenum">
              <a:rPr lang="en-US" altLang="en-US"/>
              <a:pPr>
                <a:defRPr/>
              </a:pPr>
              <a:t>‹#›</a:t>
            </a:fld>
            <a:endParaRPr lang="en-US" altLang="en-US"/>
          </a:p>
        </p:txBody>
      </p:sp>
    </p:spTree>
    <p:extLst>
      <p:ext uri="{BB962C8B-B14F-4D97-AF65-F5344CB8AC3E}">
        <p14:creationId xmlns:p14="http://schemas.microsoft.com/office/powerpoint/2010/main" val="3245589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74613"/>
            <a:ext cx="2179638" cy="6407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313" y="74613"/>
            <a:ext cx="6386512" cy="6407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E4DA5C3-5910-4A9F-AC78-7B2314ED588C}"/>
              </a:ext>
            </a:extLst>
          </p:cNvPr>
          <p:cNvSpPr>
            <a:spLocks noGrp="1" noChangeArrowheads="1"/>
          </p:cNvSpPr>
          <p:nvPr>
            <p:ph type="sldNum" sz="quarter" idx="10"/>
          </p:nvPr>
        </p:nvSpPr>
        <p:spPr>
          <a:ln/>
        </p:spPr>
        <p:txBody>
          <a:bodyPr/>
          <a:lstStyle>
            <a:lvl1pPr>
              <a:defRPr/>
            </a:lvl1pPr>
          </a:lstStyle>
          <a:p>
            <a:pPr>
              <a:defRPr/>
            </a:pPr>
            <a:fld id="{F04DF32F-FEAB-4C08-9FFE-84EA9FE9C522}" type="slidenum">
              <a:rPr lang="en-US" altLang="en-US"/>
              <a:pPr>
                <a:defRPr/>
              </a:pPr>
              <a:t>‹#›</a:t>
            </a:fld>
            <a:endParaRPr lang="en-US" altLang="en-US"/>
          </a:p>
        </p:txBody>
      </p:sp>
    </p:spTree>
    <p:extLst>
      <p:ext uri="{BB962C8B-B14F-4D97-AF65-F5344CB8AC3E}">
        <p14:creationId xmlns:p14="http://schemas.microsoft.com/office/powerpoint/2010/main" val="3303539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3EADE637-0153-4D6D-9FA9-23A309FA41C1}"/>
              </a:ext>
            </a:extLst>
          </p:cNvPr>
          <p:cNvGrpSpPr>
            <a:grpSpLocks/>
          </p:cNvGrpSpPr>
          <p:nvPr/>
        </p:nvGrpSpPr>
        <p:grpSpPr bwMode="auto">
          <a:xfrm>
            <a:off x="0" y="0"/>
            <a:ext cx="9144000" cy="6858000"/>
            <a:chOff x="0" y="0"/>
            <a:chExt cx="9144677" cy="6858000"/>
          </a:xfrm>
        </p:grpSpPr>
        <p:pic>
          <p:nvPicPr>
            <p:cNvPr id="5" name="Picture 13" descr="SD-PanelTitle-R1.png">
              <a:extLst>
                <a:ext uri="{FF2B5EF4-FFF2-40B4-BE49-F238E27FC236}">
                  <a16:creationId xmlns:a16="http://schemas.microsoft.com/office/drawing/2014/main" id="{47C20615-9CD2-4E04-B7FD-929115C91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AA8CB94-B73D-4C5C-A134-687293F2F3B8}"/>
                </a:ext>
              </a:extLst>
            </p:cNvPr>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5" descr="HDRibbonTitle-UniformTrim.png">
              <a:extLst>
                <a:ext uri="{FF2B5EF4-FFF2-40B4-BE49-F238E27FC236}">
                  <a16:creationId xmlns:a16="http://schemas.microsoft.com/office/drawing/2014/main" id="{A1D6E095-7EF6-41CC-B66B-B82F985B7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DRibbonTitle-UniformTrim.png">
              <a:extLst>
                <a:ext uri="{FF2B5EF4-FFF2-40B4-BE49-F238E27FC236}">
                  <a16:creationId xmlns:a16="http://schemas.microsoft.com/office/drawing/2014/main" id="{83DC1574-E015-4EC9-95DC-F010C8EDC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62CF0EBB-DDED-43F0-BCA7-EF116428A2AD}"/>
              </a:ext>
            </a:extLst>
          </p:cNvPr>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552FFDDF-50DE-422C-A396-1193D3214330}"/>
              </a:ext>
            </a:extLst>
          </p:cNvPr>
          <p:cNvSpPr>
            <a:spLocks noGrp="1"/>
          </p:cNvSpPr>
          <p:nvPr>
            <p:ph type="dt" sz="half" idx="10"/>
          </p:nvPr>
        </p:nvSpPr>
        <p:spPr>
          <a:xfrm>
            <a:off x="6065838" y="5054600"/>
            <a:ext cx="673100" cy="279400"/>
          </a:xfrm>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A0ED3039-0E4E-42C5-93EC-444CD6BB1D9B}"/>
              </a:ext>
            </a:extLst>
          </p:cNvPr>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A39BD5C9-F05C-4C07-BBA4-C4A0A9F27514}"/>
              </a:ext>
            </a:extLst>
          </p:cNvPr>
          <p:cNvSpPr>
            <a:spLocks noGrp="1"/>
          </p:cNvSpPr>
          <p:nvPr>
            <p:ph type="sldNum" sz="quarter" idx="12"/>
          </p:nvPr>
        </p:nvSpPr>
        <p:spPr>
          <a:xfrm>
            <a:off x="6816725" y="5054600"/>
            <a:ext cx="414338" cy="279400"/>
          </a:xfrm>
        </p:spPr>
        <p:txBody>
          <a:bodyPr/>
          <a:lstStyle>
            <a:lvl1pPr>
              <a:defRPr/>
            </a:lvl1pPr>
          </a:lstStyle>
          <a:p>
            <a:pPr>
              <a:defRPr/>
            </a:pPr>
            <a:fld id="{4104BEF3-F41E-41DE-B210-174A89F8CE40}" type="slidenum">
              <a:rPr lang="en-US" altLang="en-US"/>
              <a:pPr>
                <a:defRPr/>
              </a:pPr>
              <a:t>‹#›</a:t>
            </a:fld>
            <a:endParaRPr lang="en-US" altLang="en-US"/>
          </a:p>
        </p:txBody>
      </p:sp>
    </p:spTree>
    <p:extLst>
      <p:ext uri="{BB962C8B-B14F-4D97-AF65-F5344CB8AC3E}">
        <p14:creationId xmlns:p14="http://schemas.microsoft.com/office/powerpoint/2010/main" val="2024905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2815AFE-EDD3-4E37-89D7-49DCDEAB8377}"/>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5" name="Rounded Rectangle 5">
            <a:extLst>
              <a:ext uri="{FF2B5EF4-FFF2-40B4-BE49-F238E27FC236}">
                <a16:creationId xmlns:a16="http://schemas.microsoft.com/office/drawing/2014/main" id="{5E6FEE0B-AB36-4DA4-8F7F-310614384A72}"/>
              </a:ext>
            </a:extLst>
          </p:cNvPr>
          <p:cNvSpPr/>
          <p:nvPr userDrawn="1"/>
        </p:nvSpPr>
        <p:spPr>
          <a:xfrm>
            <a:off x="95250" y="98425"/>
            <a:ext cx="8937625" cy="1112838"/>
          </a:xfrm>
          <a:prstGeom prst="roundRect">
            <a:avLst>
              <a:gd name="adj" fmla="val 777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6">
            <a:extLst>
              <a:ext uri="{FF2B5EF4-FFF2-40B4-BE49-F238E27FC236}">
                <a16:creationId xmlns:a16="http://schemas.microsoft.com/office/drawing/2014/main" id="{8A13C533-33EE-41FF-8CBB-084A135E8AC1}"/>
              </a:ext>
            </a:extLst>
          </p:cNvPr>
          <p:cNvSpPr/>
          <p:nvPr userDrawn="1"/>
        </p:nvSpPr>
        <p:spPr>
          <a:xfrm>
            <a:off x="123825" y="1346200"/>
            <a:ext cx="8909050" cy="5400675"/>
          </a:xfrm>
          <a:prstGeom prst="roundRect">
            <a:avLst>
              <a:gd name="adj" fmla="val 110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9C8E98A-CA5B-47FD-B670-1BCD4F6562B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87B1742-A1E0-461F-8DC9-EF97D52132B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A836A25-8712-4115-89E4-92D9D89B2C7E}"/>
              </a:ext>
            </a:extLst>
          </p:cNvPr>
          <p:cNvSpPr>
            <a:spLocks noGrp="1"/>
          </p:cNvSpPr>
          <p:nvPr>
            <p:ph type="sldNum" sz="quarter" idx="12"/>
          </p:nvPr>
        </p:nvSpPr>
        <p:spPr/>
        <p:txBody>
          <a:bodyPr/>
          <a:lstStyle>
            <a:lvl1pPr>
              <a:defRPr/>
            </a:lvl1pPr>
          </a:lstStyle>
          <a:p>
            <a:pPr>
              <a:defRPr/>
            </a:pPr>
            <a:fld id="{6DCCA805-3CDD-4062-8814-5E8BA6952F2B}" type="slidenum">
              <a:rPr lang="en-US" altLang="en-US"/>
              <a:pPr>
                <a:defRPr/>
              </a:pPr>
              <a:t>‹#›</a:t>
            </a:fld>
            <a:endParaRPr lang="en-US" altLang="en-US"/>
          </a:p>
        </p:txBody>
      </p:sp>
    </p:spTree>
    <p:extLst>
      <p:ext uri="{BB962C8B-B14F-4D97-AF65-F5344CB8AC3E}">
        <p14:creationId xmlns:p14="http://schemas.microsoft.com/office/powerpoint/2010/main" val="4049566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BC39F58-CB66-482C-8C20-6057C686491B}"/>
              </a:ext>
            </a:extLst>
          </p:cNvPr>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46ACD21-832D-49EA-BCFE-1013AEB2A94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07AF92A-6626-433A-A296-8C0D9BD1BE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153F0F-9865-4746-B24E-3792E3DF29E6}"/>
              </a:ext>
            </a:extLst>
          </p:cNvPr>
          <p:cNvSpPr>
            <a:spLocks noGrp="1"/>
          </p:cNvSpPr>
          <p:nvPr>
            <p:ph type="sldNum" sz="quarter" idx="12"/>
          </p:nvPr>
        </p:nvSpPr>
        <p:spPr/>
        <p:txBody>
          <a:bodyPr/>
          <a:lstStyle>
            <a:lvl1pPr>
              <a:defRPr/>
            </a:lvl1pPr>
          </a:lstStyle>
          <a:p>
            <a:pPr>
              <a:defRPr/>
            </a:pPr>
            <a:fld id="{8796C17B-27D6-44B6-95A6-B3077E5FB21A}" type="slidenum">
              <a:rPr lang="en-US" altLang="en-US"/>
              <a:pPr>
                <a:defRPr/>
              </a:pPr>
              <a:t>‹#›</a:t>
            </a:fld>
            <a:endParaRPr lang="en-US" altLang="en-US"/>
          </a:p>
        </p:txBody>
      </p:sp>
    </p:spTree>
    <p:extLst>
      <p:ext uri="{BB962C8B-B14F-4D97-AF65-F5344CB8AC3E}">
        <p14:creationId xmlns:p14="http://schemas.microsoft.com/office/powerpoint/2010/main" val="1307673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8B4CF44-C6B6-4201-9FCA-217A468FF567}"/>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8CDCB15-871A-4D78-9963-5659679544F2}"/>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67E1D4AF-E79F-4E2A-AE09-263F3753AA5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888AA62-60C4-401D-9A6C-49CF2D62FAC3}"/>
              </a:ext>
            </a:extLst>
          </p:cNvPr>
          <p:cNvSpPr>
            <a:spLocks noGrp="1"/>
          </p:cNvSpPr>
          <p:nvPr>
            <p:ph type="sldNum" sz="quarter" idx="12"/>
          </p:nvPr>
        </p:nvSpPr>
        <p:spPr/>
        <p:txBody>
          <a:bodyPr/>
          <a:lstStyle>
            <a:lvl1pPr>
              <a:defRPr/>
            </a:lvl1pPr>
          </a:lstStyle>
          <a:p>
            <a:pPr>
              <a:defRPr/>
            </a:pPr>
            <a:fld id="{CAE1DA3D-CD97-4195-8EB0-4631A4A5BCBE}" type="slidenum">
              <a:rPr lang="en-US" altLang="en-US"/>
              <a:pPr>
                <a:defRPr/>
              </a:pPr>
              <a:t>‹#›</a:t>
            </a:fld>
            <a:endParaRPr lang="en-US" altLang="en-US"/>
          </a:p>
        </p:txBody>
      </p:sp>
    </p:spTree>
    <p:extLst>
      <p:ext uri="{BB962C8B-B14F-4D97-AF65-F5344CB8AC3E}">
        <p14:creationId xmlns:p14="http://schemas.microsoft.com/office/powerpoint/2010/main" val="20647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AFFE3-01F6-4BCB-B033-50B6BB7721DE}"/>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6B65F7A3-9218-4E3A-9FA3-0745038BA6FC}"/>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743D2345-1E68-47C7-BD95-FD29649A3D1F}"/>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C82C31CF-5E03-4775-8255-E8059536B624}"/>
              </a:ext>
            </a:extLst>
          </p:cNvPr>
          <p:cNvSpPr>
            <a:spLocks noGrp="1"/>
          </p:cNvSpPr>
          <p:nvPr>
            <p:ph type="sldNum" sz="quarter" idx="12"/>
          </p:nvPr>
        </p:nvSpPr>
        <p:spPr/>
        <p:txBody>
          <a:bodyPr/>
          <a:lstStyle>
            <a:lvl1pPr>
              <a:defRPr/>
            </a:lvl1pPr>
          </a:lstStyle>
          <a:p>
            <a:pPr>
              <a:defRPr/>
            </a:pPr>
            <a:fld id="{6FECA231-F292-486C-A53C-123ADB06D1C0}" type="slidenum">
              <a:rPr lang="en-US" altLang="en-US"/>
              <a:pPr>
                <a:defRPr/>
              </a:pPr>
              <a:t>‹#›</a:t>
            </a:fld>
            <a:endParaRPr lang="en-US" altLang="en-US"/>
          </a:p>
        </p:txBody>
      </p:sp>
    </p:spTree>
    <p:extLst>
      <p:ext uri="{BB962C8B-B14F-4D97-AF65-F5344CB8AC3E}">
        <p14:creationId xmlns:p14="http://schemas.microsoft.com/office/powerpoint/2010/main" val="236557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347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7DFC816-37BA-48CC-A1F7-FA9002208808}"/>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1A6E19BB-EC7E-4ADF-9535-C01316F7CF8E}"/>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1764116F-FC57-4EA9-B5D2-D0803E547F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472EEEF-725E-4B60-9751-70DC401FD1C4}"/>
              </a:ext>
            </a:extLst>
          </p:cNvPr>
          <p:cNvSpPr>
            <a:spLocks noGrp="1"/>
          </p:cNvSpPr>
          <p:nvPr>
            <p:ph type="sldNum" sz="quarter" idx="12"/>
          </p:nvPr>
        </p:nvSpPr>
        <p:spPr/>
        <p:txBody>
          <a:bodyPr/>
          <a:lstStyle>
            <a:lvl1pPr>
              <a:defRPr/>
            </a:lvl1pPr>
          </a:lstStyle>
          <a:p>
            <a:pPr>
              <a:defRPr/>
            </a:pPr>
            <a:fld id="{4080D71A-799C-4D0E-89D2-665BA8D1C8D1}" type="slidenum">
              <a:rPr lang="en-US" altLang="en-US"/>
              <a:pPr>
                <a:defRPr/>
              </a:pPr>
              <a:t>‹#›</a:t>
            </a:fld>
            <a:endParaRPr lang="en-US" altLang="en-US"/>
          </a:p>
        </p:txBody>
      </p:sp>
    </p:spTree>
    <p:extLst>
      <p:ext uri="{BB962C8B-B14F-4D97-AF65-F5344CB8AC3E}">
        <p14:creationId xmlns:p14="http://schemas.microsoft.com/office/powerpoint/2010/main" val="3339209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2D0C0C-9C0A-4BDE-AD5B-80EA8E37B37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D54D985-F4FA-413C-A6F7-EE154DF41A7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BCD85CC-CCFF-4466-87E2-DFCA1797C871}"/>
              </a:ext>
            </a:extLst>
          </p:cNvPr>
          <p:cNvSpPr>
            <a:spLocks noGrp="1"/>
          </p:cNvSpPr>
          <p:nvPr>
            <p:ph type="sldNum" sz="quarter" idx="12"/>
          </p:nvPr>
        </p:nvSpPr>
        <p:spPr/>
        <p:txBody>
          <a:bodyPr/>
          <a:lstStyle>
            <a:lvl1pPr>
              <a:defRPr/>
            </a:lvl1pPr>
          </a:lstStyle>
          <a:p>
            <a:pPr>
              <a:defRPr/>
            </a:pPr>
            <a:fld id="{B8844DD0-67DE-406D-B7C1-DA31C3F70E02}" type="slidenum">
              <a:rPr lang="en-US"/>
              <a:pPr>
                <a:defRPr/>
              </a:pPr>
              <a:t>‹#›</a:t>
            </a:fld>
            <a:endParaRPr lang="en-US"/>
          </a:p>
        </p:txBody>
      </p:sp>
    </p:spTree>
    <p:extLst>
      <p:ext uri="{BB962C8B-B14F-4D97-AF65-F5344CB8AC3E}">
        <p14:creationId xmlns:p14="http://schemas.microsoft.com/office/powerpoint/2010/main" val="1098434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F0FCDDC-DB59-4220-B315-63853BDBB077}"/>
              </a:ext>
            </a:extLst>
          </p:cNvPr>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D6770F0-B68F-4DC1-991E-442723D90123}"/>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FB233F54-0582-4743-8DCD-15C509A4BC2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53F77BE-B6A0-4CD9-8209-CC140623B89B}"/>
              </a:ext>
            </a:extLst>
          </p:cNvPr>
          <p:cNvSpPr>
            <a:spLocks noGrp="1"/>
          </p:cNvSpPr>
          <p:nvPr>
            <p:ph type="sldNum" sz="quarter" idx="12"/>
          </p:nvPr>
        </p:nvSpPr>
        <p:spPr/>
        <p:txBody>
          <a:bodyPr/>
          <a:lstStyle>
            <a:lvl1pPr>
              <a:defRPr/>
            </a:lvl1pPr>
          </a:lstStyle>
          <a:p>
            <a:pPr>
              <a:defRPr/>
            </a:pPr>
            <a:fld id="{6D20C1E2-2006-4BD0-8611-D949A0C23AE2}" type="slidenum">
              <a:rPr lang="en-US" altLang="en-US"/>
              <a:pPr>
                <a:defRPr/>
              </a:pPr>
              <a:t>‹#›</a:t>
            </a:fld>
            <a:endParaRPr lang="en-US" altLang="en-US"/>
          </a:p>
        </p:txBody>
      </p:sp>
    </p:spTree>
    <p:extLst>
      <p:ext uri="{BB962C8B-B14F-4D97-AF65-F5344CB8AC3E}">
        <p14:creationId xmlns:p14="http://schemas.microsoft.com/office/powerpoint/2010/main" val="1704410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8D04F67-90B7-4201-8B32-A1948DF18B1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1B0A264-A4ED-4583-A664-9A81D7587B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2C7CE8-3400-4757-BBCD-EDA73DD3AFD1}"/>
              </a:ext>
            </a:extLst>
          </p:cNvPr>
          <p:cNvSpPr>
            <a:spLocks noGrp="1"/>
          </p:cNvSpPr>
          <p:nvPr>
            <p:ph type="sldNum" sz="quarter" idx="12"/>
          </p:nvPr>
        </p:nvSpPr>
        <p:spPr/>
        <p:txBody>
          <a:bodyPr/>
          <a:lstStyle>
            <a:lvl1pPr>
              <a:defRPr/>
            </a:lvl1pPr>
          </a:lstStyle>
          <a:p>
            <a:pPr>
              <a:defRPr/>
            </a:pPr>
            <a:fld id="{D6B1F3EC-B11A-4FDD-B281-50AFABE0E454}" type="slidenum">
              <a:rPr lang="en-US"/>
              <a:pPr>
                <a:defRPr/>
              </a:pPr>
              <a:t>‹#›</a:t>
            </a:fld>
            <a:endParaRPr lang="en-US"/>
          </a:p>
        </p:txBody>
      </p:sp>
    </p:spTree>
    <p:extLst>
      <p:ext uri="{BB962C8B-B14F-4D97-AF65-F5344CB8AC3E}">
        <p14:creationId xmlns:p14="http://schemas.microsoft.com/office/powerpoint/2010/main" val="402567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0B6DA4E-6DCF-42EE-9FB8-B4F756F0979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E0177E8-171C-4B9F-99B2-668ABEB5D9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D26C5A-CA5E-44E9-9593-DB342F307E49}"/>
              </a:ext>
            </a:extLst>
          </p:cNvPr>
          <p:cNvSpPr>
            <a:spLocks noGrp="1"/>
          </p:cNvSpPr>
          <p:nvPr>
            <p:ph type="sldNum" sz="quarter" idx="12"/>
          </p:nvPr>
        </p:nvSpPr>
        <p:spPr/>
        <p:txBody>
          <a:bodyPr/>
          <a:lstStyle>
            <a:lvl1pPr>
              <a:defRPr/>
            </a:lvl1pPr>
          </a:lstStyle>
          <a:p>
            <a:pPr>
              <a:defRPr/>
            </a:pPr>
            <a:fld id="{869D8770-B841-4FC8-8B18-FF998B9F5864}" type="slidenum">
              <a:rPr lang="en-US"/>
              <a:pPr>
                <a:defRPr/>
              </a:pPr>
              <a:t>‹#›</a:t>
            </a:fld>
            <a:endParaRPr lang="en-US"/>
          </a:p>
        </p:txBody>
      </p:sp>
    </p:spTree>
    <p:extLst>
      <p:ext uri="{BB962C8B-B14F-4D97-AF65-F5344CB8AC3E}">
        <p14:creationId xmlns:p14="http://schemas.microsoft.com/office/powerpoint/2010/main" val="836745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D1CA202-126F-4297-8F45-D6DA6D88D95E}"/>
              </a:ext>
            </a:extLst>
          </p:cNvPr>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0659004-54E0-4ED6-B81E-F264A254A6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694CCEE-CEFA-4CFB-B1F7-A7BEEBF030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65FC1B-882D-4662-86BE-B4B770C94B6E}"/>
              </a:ext>
            </a:extLst>
          </p:cNvPr>
          <p:cNvSpPr>
            <a:spLocks noGrp="1"/>
          </p:cNvSpPr>
          <p:nvPr>
            <p:ph type="sldNum" sz="quarter" idx="12"/>
          </p:nvPr>
        </p:nvSpPr>
        <p:spPr/>
        <p:txBody>
          <a:bodyPr/>
          <a:lstStyle>
            <a:lvl1pPr>
              <a:defRPr/>
            </a:lvl1pPr>
          </a:lstStyle>
          <a:p>
            <a:pPr>
              <a:defRPr/>
            </a:pPr>
            <a:fld id="{01169379-A27D-4662-9338-12DF68644855}" type="slidenum">
              <a:rPr lang="en-US" altLang="en-US"/>
              <a:pPr>
                <a:defRPr/>
              </a:pPr>
              <a:t>‹#›</a:t>
            </a:fld>
            <a:endParaRPr lang="en-US" altLang="en-US"/>
          </a:p>
        </p:txBody>
      </p:sp>
    </p:spTree>
    <p:extLst>
      <p:ext uri="{BB962C8B-B14F-4D97-AF65-F5344CB8AC3E}">
        <p14:creationId xmlns:p14="http://schemas.microsoft.com/office/powerpoint/2010/main" val="2228353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21B265-093A-4DB7-8AAA-67B42C5B590A}"/>
              </a:ext>
            </a:extLst>
          </p:cNvPr>
          <p:cNvSpPr txBox="1">
            <a:spLocks noChangeArrowheads="1"/>
          </p:cNvSpPr>
          <p:nvPr/>
        </p:nvSpPr>
        <p:spPr bwMode="auto">
          <a:xfrm>
            <a:off x="849313" y="904875"/>
            <a:ext cx="4572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7200"/>
              <a:t>“</a:t>
            </a:r>
          </a:p>
        </p:txBody>
      </p:sp>
      <p:sp>
        <p:nvSpPr>
          <p:cNvPr id="6" name="TextBox 5">
            <a:extLst>
              <a:ext uri="{FF2B5EF4-FFF2-40B4-BE49-F238E27FC236}">
                <a16:creationId xmlns:a16="http://schemas.microsoft.com/office/drawing/2014/main" id="{AA02601E-4452-4503-9D0C-1E43FC1D9135}"/>
              </a:ext>
            </a:extLst>
          </p:cNvPr>
          <p:cNvSpPr txBox="1">
            <a:spLocks noChangeArrowheads="1"/>
          </p:cNvSpPr>
          <p:nvPr/>
        </p:nvSpPr>
        <p:spPr bwMode="auto">
          <a:xfrm>
            <a:off x="7634288" y="2827338"/>
            <a:ext cx="457200" cy="585787"/>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7200"/>
              <a:t>”</a:t>
            </a:r>
          </a:p>
        </p:txBody>
      </p:sp>
      <p:cxnSp>
        <p:nvCxnSpPr>
          <p:cNvPr id="7" name="Straight Connector 6">
            <a:extLst>
              <a:ext uri="{FF2B5EF4-FFF2-40B4-BE49-F238E27FC236}">
                <a16:creationId xmlns:a16="http://schemas.microsoft.com/office/drawing/2014/main" id="{7443A59C-771F-45F4-A086-5DF6DA8748C8}"/>
              </a:ext>
            </a:extLst>
          </p:cNvPr>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D624AE5-6481-42A8-9F7A-35139562A4DB}"/>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E3BA14FA-565B-4489-95E8-4E0C077E8449}"/>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42DD815A-C01D-46A9-BBBB-E32F12D23091}"/>
              </a:ext>
            </a:extLst>
          </p:cNvPr>
          <p:cNvSpPr>
            <a:spLocks noGrp="1"/>
          </p:cNvSpPr>
          <p:nvPr>
            <p:ph type="sldNum" sz="quarter" idx="16"/>
          </p:nvPr>
        </p:nvSpPr>
        <p:spPr/>
        <p:txBody>
          <a:bodyPr/>
          <a:lstStyle>
            <a:lvl1pPr>
              <a:defRPr/>
            </a:lvl1pPr>
          </a:lstStyle>
          <a:p>
            <a:pPr>
              <a:defRPr/>
            </a:pPr>
            <a:fld id="{931FD2A8-AAF4-4AAB-BB38-2CFF2CA2ED80}" type="slidenum">
              <a:rPr lang="en-US" altLang="en-US"/>
              <a:pPr>
                <a:defRPr/>
              </a:pPr>
              <a:t>‹#›</a:t>
            </a:fld>
            <a:endParaRPr lang="en-US" altLang="en-US"/>
          </a:p>
        </p:txBody>
      </p:sp>
    </p:spTree>
    <p:extLst>
      <p:ext uri="{BB962C8B-B14F-4D97-AF65-F5344CB8AC3E}">
        <p14:creationId xmlns:p14="http://schemas.microsoft.com/office/powerpoint/2010/main" val="260633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9008A-ABD2-4004-A600-8215C116A3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25C9205-C038-4010-AF44-BE9C1C0BF1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F4508A-535F-4EBE-B818-C86D5A16BA48}"/>
              </a:ext>
            </a:extLst>
          </p:cNvPr>
          <p:cNvSpPr>
            <a:spLocks noGrp="1"/>
          </p:cNvSpPr>
          <p:nvPr>
            <p:ph type="sldNum" sz="quarter" idx="12"/>
          </p:nvPr>
        </p:nvSpPr>
        <p:spPr/>
        <p:txBody>
          <a:bodyPr/>
          <a:lstStyle>
            <a:lvl1pPr>
              <a:defRPr/>
            </a:lvl1pPr>
          </a:lstStyle>
          <a:p>
            <a:pPr>
              <a:defRPr/>
            </a:pPr>
            <a:fld id="{B8AE3DE6-9889-4AED-BA74-BB13908C3102}" type="slidenum">
              <a:rPr lang="en-US"/>
              <a:pPr>
                <a:defRPr/>
              </a:pPr>
              <a:t>‹#›</a:t>
            </a:fld>
            <a:endParaRPr lang="en-US"/>
          </a:p>
        </p:txBody>
      </p:sp>
    </p:spTree>
    <p:extLst>
      <p:ext uri="{BB962C8B-B14F-4D97-AF65-F5344CB8AC3E}">
        <p14:creationId xmlns:p14="http://schemas.microsoft.com/office/powerpoint/2010/main" val="3776140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EE002-B4BA-4AC1-8338-3D818BD42D87}"/>
              </a:ext>
            </a:extLst>
          </p:cNvPr>
          <p:cNvSpPr txBox="1">
            <a:spLocks noChangeArrowheads="1"/>
          </p:cNvSpPr>
          <p:nvPr/>
        </p:nvSpPr>
        <p:spPr bwMode="auto">
          <a:xfrm>
            <a:off x="877888" y="896938"/>
            <a:ext cx="4572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t>“</a:t>
            </a:r>
          </a:p>
        </p:txBody>
      </p:sp>
      <p:sp>
        <p:nvSpPr>
          <p:cNvPr id="6" name="TextBox 5">
            <a:extLst>
              <a:ext uri="{FF2B5EF4-FFF2-40B4-BE49-F238E27FC236}">
                <a16:creationId xmlns:a16="http://schemas.microsoft.com/office/drawing/2014/main" id="{CE2F8D88-CF02-4AF4-A7BD-4AE0C8C0D8A2}"/>
              </a:ext>
            </a:extLst>
          </p:cNvPr>
          <p:cNvSpPr txBox="1">
            <a:spLocks noChangeArrowheads="1"/>
          </p:cNvSpPr>
          <p:nvPr/>
        </p:nvSpPr>
        <p:spPr bwMode="auto">
          <a:xfrm>
            <a:off x="7650163" y="2608263"/>
            <a:ext cx="4572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0"/>
              <a:t>”</a:t>
            </a:r>
          </a:p>
        </p:txBody>
      </p:sp>
      <p:cxnSp>
        <p:nvCxnSpPr>
          <p:cNvPr id="7" name="Straight Connector 6">
            <a:extLst>
              <a:ext uri="{FF2B5EF4-FFF2-40B4-BE49-F238E27FC236}">
                <a16:creationId xmlns:a16="http://schemas.microsoft.com/office/drawing/2014/main" id="{3460B458-A28E-4DDB-A9A1-B95E1DC273F3}"/>
              </a:ext>
            </a:extLst>
          </p:cNvPr>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A82A4607-6DA6-4734-A8BF-DB2165049C4F}"/>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804FCEF2-569C-4848-8614-64555E2C93F5}"/>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8293E9BC-1447-40B8-82F9-2258EDA0AABF}"/>
              </a:ext>
            </a:extLst>
          </p:cNvPr>
          <p:cNvSpPr>
            <a:spLocks noGrp="1"/>
          </p:cNvSpPr>
          <p:nvPr>
            <p:ph type="sldNum" sz="quarter" idx="16"/>
          </p:nvPr>
        </p:nvSpPr>
        <p:spPr/>
        <p:txBody>
          <a:bodyPr/>
          <a:lstStyle>
            <a:lvl1pPr>
              <a:defRPr/>
            </a:lvl1pPr>
          </a:lstStyle>
          <a:p>
            <a:pPr>
              <a:defRPr/>
            </a:pPr>
            <a:fld id="{E1C7F7A1-6041-4F37-BC54-A2BD410A89B7}" type="slidenum">
              <a:rPr lang="en-US" altLang="en-US"/>
              <a:pPr>
                <a:defRPr/>
              </a:pPr>
              <a:t>‹#›</a:t>
            </a:fld>
            <a:endParaRPr lang="en-US" altLang="en-US"/>
          </a:p>
        </p:txBody>
      </p:sp>
    </p:spTree>
    <p:extLst>
      <p:ext uri="{BB962C8B-B14F-4D97-AF65-F5344CB8AC3E}">
        <p14:creationId xmlns:p14="http://schemas.microsoft.com/office/powerpoint/2010/main" val="3670160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205A9C9-4719-4F22-A038-C58B7B760125}"/>
              </a:ext>
            </a:extLst>
          </p:cNvPr>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D594ED8-75FF-4577-B454-B5F86D3DA42B}"/>
              </a:ext>
            </a:extLst>
          </p:cNvPr>
          <p:cNvSpPr>
            <a:spLocks noGrp="1"/>
          </p:cNvSpPr>
          <p:nvPr>
            <p:ph type="dt" sz="half" idx="14"/>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195D01E0-3B86-4803-B541-31D08B9D580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324C544-A71C-4568-9005-F889F9B01595}"/>
              </a:ext>
            </a:extLst>
          </p:cNvPr>
          <p:cNvSpPr>
            <a:spLocks noGrp="1"/>
          </p:cNvSpPr>
          <p:nvPr>
            <p:ph type="sldNum" sz="quarter" idx="16"/>
          </p:nvPr>
        </p:nvSpPr>
        <p:spPr/>
        <p:txBody>
          <a:bodyPr/>
          <a:lstStyle>
            <a:lvl1pPr>
              <a:defRPr/>
            </a:lvl1pPr>
          </a:lstStyle>
          <a:p>
            <a:pPr>
              <a:defRPr/>
            </a:pPr>
            <a:fld id="{E0087715-80FC-4D1E-BD7E-773C6ADE8D1B}" type="slidenum">
              <a:rPr lang="en-US" altLang="en-US"/>
              <a:pPr>
                <a:defRPr/>
              </a:pPr>
              <a:t>‹#›</a:t>
            </a:fld>
            <a:endParaRPr lang="en-US" altLang="en-US"/>
          </a:p>
        </p:txBody>
      </p:sp>
    </p:spTree>
    <p:extLst>
      <p:ext uri="{BB962C8B-B14F-4D97-AF65-F5344CB8AC3E}">
        <p14:creationId xmlns:p14="http://schemas.microsoft.com/office/powerpoint/2010/main" val="302061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452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A4CF530-6AC5-48F6-A7A3-57ACF8742318}"/>
              </a:ext>
            </a:extLst>
          </p:cNvPr>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6478693-F934-4F8C-9637-60C2E16680F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224320-BD83-40F4-AE7B-B38CBD1DD8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57351E-E1BF-47E9-A3CB-027CA312C411}"/>
              </a:ext>
            </a:extLst>
          </p:cNvPr>
          <p:cNvSpPr>
            <a:spLocks noGrp="1"/>
          </p:cNvSpPr>
          <p:nvPr>
            <p:ph type="sldNum" sz="quarter" idx="12"/>
          </p:nvPr>
        </p:nvSpPr>
        <p:spPr/>
        <p:txBody>
          <a:bodyPr/>
          <a:lstStyle>
            <a:lvl1pPr>
              <a:defRPr/>
            </a:lvl1pPr>
          </a:lstStyle>
          <a:p>
            <a:pPr>
              <a:defRPr/>
            </a:pPr>
            <a:fld id="{DC0259DE-7BC9-4DEC-82D9-4EBFF7D865DE}" type="slidenum">
              <a:rPr lang="en-US" altLang="en-US"/>
              <a:pPr>
                <a:defRPr/>
              </a:pPr>
              <a:t>‹#›</a:t>
            </a:fld>
            <a:endParaRPr lang="en-US" altLang="en-US"/>
          </a:p>
        </p:txBody>
      </p:sp>
    </p:spTree>
    <p:extLst>
      <p:ext uri="{BB962C8B-B14F-4D97-AF65-F5344CB8AC3E}">
        <p14:creationId xmlns:p14="http://schemas.microsoft.com/office/powerpoint/2010/main" val="3405480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11B0878-0B53-439F-B797-5FF4F6E9F71F}"/>
              </a:ext>
            </a:extLst>
          </p:cNvPr>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52D714D-FACD-4944-8513-999F1AA2E58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B0C45EE-E7D9-46C2-A329-FA90EC75D6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44B732-3C4A-4F8F-BC88-F6251B04D45F}"/>
              </a:ext>
            </a:extLst>
          </p:cNvPr>
          <p:cNvSpPr>
            <a:spLocks noGrp="1"/>
          </p:cNvSpPr>
          <p:nvPr>
            <p:ph type="sldNum" sz="quarter" idx="12"/>
          </p:nvPr>
        </p:nvSpPr>
        <p:spPr/>
        <p:txBody>
          <a:bodyPr/>
          <a:lstStyle>
            <a:lvl1pPr>
              <a:defRPr/>
            </a:lvl1pPr>
          </a:lstStyle>
          <a:p>
            <a:pPr>
              <a:defRPr/>
            </a:pPr>
            <a:fld id="{4FB9B5B2-24B1-4A06-9164-6B5DBB4CCC51}" type="slidenum">
              <a:rPr lang="en-US" altLang="en-US"/>
              <a:pPr>
                <a:defRPr/>
              </a:pPr>
              <a:t>‹#›</a:t>
            </a:fld>
            <a:endParaRPr lang="en-US" altLang="en-US"/>
          </a:p>
        </p:txBody>
      </p:sp>
    </p:spTree>
    <p:extLst>
      <p:ext uri="{BB962C8B-B14F-4D97-AF65-F5344CB8AC3E}">
        <p14:creationId xmlns:p14="http://schemas.microsoft.com/office/powerpoint/2010/main" val="1227590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8CCB910D-94E2-4FC8-BB22-DACFE579009F}"/>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C495FD3B-599A-40C7-BC31-48675559D660}"/>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rtlCol="0">
            <a:normAutofit/>
          </a:bodyPr>
          <a:lstStyle/>
          <a:p>
            <a:pPr lvl="0"/>
            <a:endParaRPr lang="en-US" noProof="0"/>
          </a:p>
        </p:txBody>
      </p:sp>
      <p:sp>
        <p:nvSpPr>
          <p:cNvPr id="6" name="Slide Number Placeholder 5">
            <a:extLst>
              <a:ext uri="{FF2B5EF4-FFF2-40B4-BE49-F238E27FC236}">
                <a16:creationId xmlns:a16="http://schemas.microsoft.com/office/drawing/2014/main" id="{C30DDF78-E05C-4A67-8EA6-C9CD399A000B}"/>
              </a:ext>
            </a:extLst>
          </p:cNvPr>
          <p:cNvSpPr>
            <a:spLocks noGrp="1" noChangeArrowheads="1"/>
          </p:cNvSpPr>
          <p:nvPr>
            <p:ph type="sldNum" sz="quarter" idx="10"/>
          </p:nvPr>
        </p:nvSpPr>
        <p:spPr/>
        <p:txBody>
          <a:bodyPr/>
          <a:lstStyle>
            <a:lvl1pPr>
              <a:defRPr/>
            </a:lvl1pPr>
          </a:lstStyle>
          <a:p>
            <a:pPr>
              <a:defRPr/>
            </a:pPr>
            <a:fld id="{E93FB494-001D-476D-8A2C-97BC79F26F49}" type="slidenum">
              <a:rPr lang="en-US" altLang="en-US"/>
              <a:pPr>
                <a:defRPr/>
              </a:pPr>
              <a:t>‹#›</a:t>
            </a:fld>
            <a:endParaRPr lang="en-US" altLang="en-US"/>
          </a:p>
        </p:txBody>
      </p:sp>
    </p:spTree>
    <p:extLst>
      <p:ext uri="{BB962C8B-B14F-4D97-AF65-F5344CB8AC3E}">
        <p14:creationId xmlns:p14="http://schemas.microsoft.com/office/powerpoint/2010/main" val="289410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C7416D41-C301-4A7B-BF21-2645ABC65931}"/>
              </a:ext>
            </a:extLst>
          </p:cNvPr>
          <p:cNvGrpSpPr>
            <a:grpSpLocks/>
          </p:cNvGrpSpPr>
          <p:nvPr/>
        </p:nvGrpSpPr>
        <p:grpSpPr bwMode="auto">
          <a:xfrm>
            <a:off x="0" y="0"/>
            <a:ext cx="9144000" cy="6858000"/>
            <a:chOff x="0" y="0"/>
            <a:chExt cx="9144000" cy="6858000"/>
          </a:xfrm>
        </p:grpSpPr>
        <p:pic>
          <p:nvPicPr>
            <p:cNvPr id="5" name="Picture 13" descr="SD-PanelTitle-V.png">
              <a:extLst>
                <a:ext uri="{FF2B5EF4-FFF2-40B4-BE49-F238E27FC236}">
                  <a16:creationId xmlns:a16="http://schemas.microsoft.com/office/drawing/2014/main" id="{DC786A82-FCB7-48FA-9B55-8A0C67CF1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758793-ABCC-43BB-9C3A-31AC7E45276B}"/>
                </a:ext>
              </a:extLst>
            </p:cNvPr>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5" descr="HDRibbonTitle-UniformTrim.png">
              <a:extLst>
                <a:ext uri="{FF2B5EF4-FFF2-40B4-BE49-F238E27FC236}">
                  <a16:creationId xmlns:a16="http://schemas.microsoft.com/office/drawing/2014/main" id="{128EB56F-C000-4F11-9274-1C27A0811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rot="5400000">
              <a:off x="3739196" y="525780"/>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DRibbonTitle-UniformTrim.png">
              <a:extLst>
                <a:ext uri="{FF2B5EF4-FFF2-40B4-BE49-F238E27FC236}">
                  <a16:creationId xmlns:a16="http://schemas.microsoft.com/office/drawing/2014/main" id="{0D4738C1-079D-4117-B552-0A88A063B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rot="5400000">
              <a:off x="3739196" y="5719572"/>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FF3A53F0-399C-4B32-8296-77DD1C9ADF32}"/>
              </a:ext>
            </a:extLst>
          </p:cNvPr>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660F07E2-9C49-4385-A771-5C8163290BE3}"/>
              </a:ext>
            </a:extLst>
          </p:cNvPr>
          <p:cNvSpPr>
            <a:spLocks noGrp="1"/>
          </p:cNvSpPr>
          <p:nvPr>
            <p:ph type="dt" sz="half" idx="10"/>
          </p:nvPr>
        </p:nvSpPr>
        <p:spPr>
          <a:xfrm>
            <a:off x="6065838" y="5054600"/>
            <a:ext cx="673100" cy="279400"/>
          </a:xfrm>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09B3B53F-8C14-41F9-8320-569CC3AB226F}"/>
              </a:ext>
            </a:extLst>
          </p:cNvPr>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CB4F148E-6A14-40E6-9346-88E9A58B8C7E}"/>
              </a:ext>
            </a:extLst>
          </p:cNvPr>
          <p:cNvSpPr>
            <a:spLocks noGrp="1"/>
          </p:cNvSpPr>
          <p:nvPr>
            <p:ph type="sldNum" sz="quarter" idx="12"/>
          </p:nvPr>
        </p:nvSpPr>
        <p:spPr>
          <a:xfrm>
            <a:off x="6816725" y="5054600"/>
            <a:ext cx="414338" cy="279400"/>
          </a:xfrm>
        </p:spPr>
        <p:txBody>
          <a:bodyPr/>
          <a:lstStyle>
            <a:lvl1pPr>
              <a:defRPr/>
            </a:lvl1pPr>
          </a:lstStyle>
          <a:p>
            <a:pPr>
              <a:defRPr/>
            </a:pPr>
            <a:fld id="{C40B3CAF-D37F-4364-AA40-F851E81DB49F}" type="slidenum">
              <a:rPr lang="en-US" altLang="en-US"/>
              <a:pPr>
                <a:defRPr/>
              </a:pPr>
              <a:t>‹#›</a:t>
            </a:fld>
            <a:endParaRPr lang="en-US" altLang="en-US"/>
          </a:p>
        </p:txBody>
      </p:sp>
    </p:spTree>
    <p:extLst>
      <p:ext uri="{BB962C8B-B14F-4D97-AF65-F5344CB8AC3E}">
        <p14:creationId xmlns:p14="http://schemas.microsoft.com/office/powerpoint/2010/main" val="2333936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698FBC2-21C5-4BC7-813E-A6E1EF473E74}"/>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5" name="Rounded Rectangle 5">
            <a:extLst>
              <a:ext uri="{FF2B5EF4-FFF2-40B4-BE49-F238E27FC236}">
                <a16:creationId xmlns:a16="http://schemas.microsoft.com/office/drawing/2014/main" id="{6FC816AD-AF1E-43FE-BB43-32BEB221C0B3}"/>
              </a:ext>
            </a:extLst>
          </p:cNvPr>
          <p:cNvSpPr/>
          <p:nvPr userDrawn="1"/>
        </p:nvSpPr>
        <p:spPr>
          <a:xfrm>
            <a:off x="98425" y="111125"/>
            <a:ext cx="8947150" cy="1123950"/>
          </a:xfrm>
          <a:prstGeom prst="roundRect">
            <a:avLst>
              <a:gd name="adj" fmla="val 787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6">
            <a:extLst>
              <a:ext uri="{FF2B5EF4-FFF2-40B4-BE49-F238E27FC236}">
                <a16:creationId xmlns:a16="http://schemas.microsoft.com/office/drawing/2014/main" id="{7F087785-DE97-499A-91D7-85C8C1C2E0BC}"/>
              </a:ext>
            </a:extLst>
          </p:cNvPr>
          <p:cNvSpPr/>
          <p:nvPr userDrawn="1"/>
        </p:nvSpPr>
        <p:spPr>
          <a:xfrm>
            <a:off x="98425" y="1322388"/>
            <a:ext cx="8947150" cy="5437187"/>
          </a:xfrm>
          <a:prstGeom prst="roundRect">
            <a:avLst>
              <a:gd name="adj" fmla="val 28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ounded Rectangle 7">
            <a:extLst>
              <a:ext uri="{FF2B5EF4-FFF2-40B4-BE49-F238E27FC236}">
                <a16:creationId xmlns:a16="http://schemas.microsoft.com/office/drawing/2014/main" id="{46FC81C1-06D4-4747-AE0F-EAB922FD0BB0}"/>
              </a:ext>
            </a:extLst>
          </p:cNvPr>
          <p:cNvSpPr/>
          <p:nvPr userDrawn="1"/>
        </p:nvSpPr>
        <p:spPr>
          <a:xfrm>
            <a:off x="457200" y="1322388"/>
            <a:ext cx="2644775" cy="55562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1D21A816-82E5-41E3-B9BC-2FC14888BFB4}"/>
              </a:ext>
            </a:extLst>
          </p:cNvPr>
          <p:cNvSpPr>
            <a:spLocks noGrp="1"/>
          </p:cNvSpPr>
          <p:nvPr>
            <p:ph type="dt" sz="half" idx="10"/>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786CB527-AF94-4021-85F0-A69F161CCDA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9E49DBA1-FE7D-49FB-A68A-E23CF9937FA5}"/>
              </a:ext>
            </a:extLst>
          </p:cNvPr>
          <p:cNvSpPr>
            <a:spLocks noGrp="1"/>
          </p:cNvSpPr>
          <p:nvPr>
            <p:ph type="sldNum" sz="quarter" idx="12"/>
          </p:nvPr>
        </p:nvSpPr>
        <p:spPr/>
        <p:txBody>
          <a:bodyPr/>
          <a:lstStyle>
            <a:lvl1pPr>
              <a:defRPr/>
            </a:lvl1pPr>
          </a:lstStyle>
          <a:p>
            <a:pPr>
              <a:defRPr/>
            </a:pPr>
            <a:fld id="{397DB816-4E01-4487-8F31-6C40A04D4356}" type="slidenum">
              <a:rPr lang="en-US" altLang="en-US"/>
              <a:pPr>
                <a:defRPr/>
              </a:pPr>
              <a:t>‹#›</a:t>
            </a:fld>
            <a:endParaRPr lang="en-US" altLang="en-US"/>
          </a:p>
        </p:txBody>
      </p:sp>
    </p:spTree>
    <p:extLst>
      <p:ext uri="{BB962C8B-B14F-4D97-AF65-F5344CB8AC3E}">
        <p14:creationId xmlns:p14="http://schemas.microsoft.com/office/powerpoint/2010/main" val="2845809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38B8944-832C-4D89-8F26-A01929DA9911}"/>
              </a:ext>
            </a:extLst>
          </p:cNvPr>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2AC54F1-4E97-44E9-8818-C458BEC2258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95DD2F9-A34F-4F1F-ABA8-DC07F76138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C4622A-3F7D-4CB5-95F2-76B5C78EAF10}"/>
              </a:ext>
            </a:extLst>
          </p:cNvPr>
          <p:cNvSpPr>
            <a:spLocks noGrp="1"/>
          </p:cNvSpPr>
          <p:nvPr>
            <p:ph type="sldNum" sz="quarter" idx="12"/>
          </p:nvPr>
        </p:nvSpPr>
        <p:spPr/>
        <p:txBody>
          <a:bodyPr/>
          <a:lstStyle>
            <a:lvl1pPr>
              <a:defRPr/>
            </a:lvl1pPr>
          </a:lstStyle>
          <a:p>
            <a:pPr>
              <a:defRPr/>
            </a:pPr>
            <a:fld id="{5B1F10B8-25E6-4B06-853B-3FC0246E4811}" type="slidenum">
              <a:rPr lang="en-US" altLang="en-US"/>
              <a:pPr>
                <a:defRPr/>
              </a:pPr>
              <a:t>‹#›</a:t>
            </a:fld>
            <a:endParaRPr lang="en-US" altLang="en-US"/>
          </a:p>
        </p:txBody>
      </p:sp>
    </p:spTree>
    <p:extLst>
      <p:ext uri="{BB962C8B-B14F-4D97-AF65-F5344CB8AC3E}">
        <p14:creationId xmlns:p14="http://schemas.microsoft.com/office/powerpoint/2010/main" val="1709590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A223DF7-B832-4C33-89BA-273C3BCF8B24}"/>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12E063D5-D7FA-442A-B75B-D637CA45C0C9}"/>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9145DE19-0E28-4B59-A162-750EDDC5A41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4A2CBBF-F980-45C1-A76F-8F216697E46E}"/>
              </a:ext>
            </a:extLst>
          </p:cNvPr>
          <p:cNvSpPr>
            <a:spLocks noGrp="1"/>
          </p:cNvSpPr>
          <p:nvPr>
            <p:ph type="sldNum" sz="quarter" idx="12"/>
          </p:nvPr>
        </p:nvSpPr>
        <p:spPr/>
        <p:txBody>
          <a:bodyPr/>
          <a:lstStyle>
            <a:lvl1pPr>
              <a:defRPr/>
            </a:lvl1pPr>
          </a:lstStyle>
          <a:p>
            <a:pPr>
              <a:defRPr/>
            </a:pPr>
            <a:fld id="{E4FFC6C7-DB7C-4405-8925-D272C5B659B1}" type="slidenum">
              <a:rPr lang="en-US" altLang="en-US"/>
              <a:pPr>
                <a:defRPr/>
              </a:pPr>
              <a:t>‹#›</a:t>
            </a:fld>
            <a:endParaRPr lang="en-US" altLang="en-US"/>
          </a:p>
        </p:txBody>
      </p:sp>
    </p:spTree>
    <p:extLst>
      <p:ext uri="{BB962C8B-B14F-4D97-AF65-F5344CB8AC3E}">
        <p14:creationId xmlns:p14="http://schemas.microsoft.com/office/powerpoint/2010/main" val="13614324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00ACE2-F796-4324-95A7-D4CEFDD6596A}"/>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43655608-4DF8-4383-98C5-F07816308452}"/>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B92B0E27-1C02-41CB-AF73-D6CE08D6832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F70C910-7B26-42D2-B5AE-6F0B1A6D5BE4}"/>
              </a:ext>
            </a:extLst>
          </p:cNvPr>
          <p:cNvSpPr>
            <a:spLocks noGrp="1"/>
          </p:cNvSpPr>
          <p:nvPr>
            <p:ph type="sldNum" sz="quarter" idx="12"/>
          </p:nvPr>
        </p:nvSpPr>
        <p:spPr/>
        <p:txBody>
          <a:bodyPr/>
          <a:lstStyle>
            <a:lvl1pPr>
              <a:defRPr/>
            </a:lvl1pPr>
          </a:lstStyle>
          <a:p>
            <a:pPr>
              <a:defRPr/>
            </a:pPr>
            <a:fld id="{4BA3EF20-879F-4677-AC8E-80B1D23E87A9}" type="slidenum">
              <a:rPr lang="en-US" altLang="en-US"/>
              <a:pPr>
                <a:defRPr/>
              </a:pPr>
              <a:t>‹#›</a:t>
            </a:fld>
            <a:endParaRPr lang="en-US" altLang="en-US"/>
          </a:p>
        </p:txBody>
      </p:sp>
    </p:spTree>
    <p:extLst>
      <p:ext uri="{BB962C8B-B14F-4D97-AF65-F5344CB8AC3E}">
        <p14:creationId xmlns:p14="http://schemas.microsoft.com/office/powerpoint/2010/main" val="1629278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4260435-59DD-4201-B88B-90B29199D6D0}"/>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5DE90F2D-C82E-4E41-8E36-8840CAC7101F}"/>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0EE5C6F2-8782-4BE7-8A62-73415731F8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EB0A50C-565E-404D-BC91-E26311DDD899}"/>
              </a:ext>
            </a:extLst>
          </p:cNvPr>
          <p:cNvSpPr>
            <a:spLocks noGrp="1"/>
          </p:cNvSpPr>
          <p:nvPr>
            <p:ph type="sldNum" sz="quarter" idx="12"/>
          </p:nvPr>
        </p:nvSpPr>
        <p:spPr/>
        <p:txBody>
          <a:bodyPr/>
          <a:lstStyle>
            <a:lvl1pPr>
              <a:defRPr/>
            </a:lvl1pPr>
          </a:lstStyle>
          <a:p>
            <a:pPr>
              <a:defRPr/>
            </a:pPr>
            <a:fld id="{DCB6E86C-9133-4EAA-A1F6-038025518984}" type="slidenum">
              <a:rPr lang="en-US" altLang="en-US"/>
              <a:pPr>
                <a:defRPr/>
              </a:pPr>
              <a:t>‹#›</a:t>
            </a:fld>
            <a:endParaRPr lang="en-US" altLang="en-US"/>
          </a:p>
        </p:txBody>
      </p:sp>
    </p:spTree>
    <p:extLst>
      <p:ext uri="{BB962C8B-B14F-4D97-AF65-F5344CB8AC3E}">
        <p14:creationId xmlns:p14="http://schemas.microsoft.com/office/powerpoint/2010/main" val="2621985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6CC5E0-91A6-4BE2-ABEE-7B99A40F3DA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1287406-249F-4A2A-A428-D73DA9E394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0D72E9-37FB-43AE-84AA-76DE2C459DA0}"/>
              </a:ext>
            </a:extLst>
          </p:cNvPr>
          <p:cNvSpPr>
            <a:spLocks noGrp="1"/>
          </p:cNvSpPr>
          <p:nvPr>
            <p:ph type="sldNum" sz="quarter" idx="12"/>
          </p:nvPr>
        </p:nvSpPr>
        <p:spPr/>
        <p:txBody>
          <a:bodyPr/>
          <a:lstStyle>
            <a:lvl1pPr>
              <a:defRPr/>
            </a:lvl1pPr>
          </a:lstStyle>
          <a:p>
            <a:pPr>
              <a:defRPr/>
            </a:pPr>
            <a:fld id="{AC5DE04E-E8D8-49A1-A09D-5A488682E477}" type="slidenum">
              <a:rPr lang="en-US"/>
              <a:pPr>
                <a:defRPr/>
              </a:pPr>
              <a:t>‹#›</a:t>
            </a:fld>
            <a:endParaRPr lang="en-US"/>
          </a:p>
        </p:txBody>
      </p:sp>
    </p:spTree>
    <p:extLst>
      <p:ext uri="{BB962C8B-B14F-4D97-AF65-F5344CB8AC3E}">
        <p14:creationId xmlns:p14="http://schemas.microsoft.com/office/powerpoint/2010/main" val="407917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927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020B53-DC68-4455-98E0-0516F383F71C}"/>
              </a:ext>
            </a:extLst>
          </p:cNvPr>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EFFBE5EA-1AAC-4FBE-A9B3-B6B1A87D9F5F}"/>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51F75AB4-4E8A-42FB-9AAD-653B7D29B45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6D38093-EF1C-485F-A1DB-44B7B2898D0C}"/>
              </a:ext>
            </a:extLst>
          </p:cNvPr>
          <p:cNvSpPr>
            <a:spLocks noGrp="1"/>
          </p:cNvSpPr>
          <p:nvPr>
            <p:ph type="sldNum" sz="quarter" idx="12"/>
          </p:nvPr>
        </p:nvSpPr>
        <p:spPr/>
        <p:txBody>
          <a:bodyPr/>
          <a:lstStyle>
            <a:lvl1pPr>
              <a:defRPr/>
            </a:lvl1pPr>
          </a:lstStyle>
          <a:p>
            <a:pPr>
              <a:defRPr/>
            </a:pPr>
            <a:fld id="{57EC8C7B-6405-4D7C-B405-08B9ED85FF25}" type="slidenum">
              <a:rPr lang="en-US" altLang="en-US"/>
              <a:pPr>
                <a:defRPr/>
              </a:pPr>
              <a:t>‹#›</a:t>
            </a:fld>
            <a:endParaRPr lang="en-US" altLang="en-US"/>
          </a:p>
        </p:txBody>
      </p:sp>
    </p:spTree>
    <p:extLst>
      <p:ext uri="{BB962C8B-B14F-4D97-AF65-F5344CB8AC3E}">
        <p14:creationId xmlns:p14="http://schemas.microsoft.com/office/powerpoint/2010/main" val="1364849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53CCA10-6850-4CC3-8CCF-77753FCE8DB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89E3F45-53F2-4C0F-A8AB-EF76235F01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073B2F-1E75-4FE8-9013-047A1CAFEE58}"/>
              </a:ext>
            </a:extLst>
          </p:cNvPr>
          <p:cNvSpPr>
            <a:spLocks noGrp="1"/>
          </p:cNvSpPr>
          <p:nvPr>
            <p:ph type="sldNum" sz="quarter" idx="12"/>
          </p:nvPr>
        </p:nvSpPr>
        <p:spPr/>
        <p:txBody>
          <a:bodyPr/>
          <a:lstStyle>
            <a:lvl1pPr>
              <a:defRPr/>
            </a:lvl1pPr>
          </a:lstStyle>
          <a:p>
            <a:pPr>
              <a:defRPr/>
            </a:pPr>
            <a:fld id="{CE6EAC1D-8ED0-4837-8126-6223D4D79BC4}" type="slidenum">
              <a:rPr lang="en-US"/>
              <a:pPr>
                <a:defRPr/>
              </a:pPr>
              <a:t>‹#›</a:t>
            </a:fld>
            <a:endParaRPr lang="en-US"/>
          </a:p>
        </p:txBody>
      </p:sp>
    </p:spTree>
    <p:extLst>
      <p:ext uri="{BB962C8B-B14F-4D97-AF65-F5344CB8AC3E}">
        <p14:creationId xmlns:p14="http://schemas.microsoft.com/office/powerpoint/2010/main" val="29210757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EDB5AF-57C9-4DCE-9FAE-3B86AE57413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41BDF25-DD12-4F52-BFCC-0D967F8C81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1BE016-3F0B-472B-A43A-4CFEC4E46BB5}"/>
              </a:ext>
            </a:extLst>
          </p:cNvPr>
          <p:cNvSpPr>
            <a:spLocks noGrp="1"/>
          </p:cNvSpPr>
          <p:nvPr>
            <p:ph type="sldNum" sz="quarter" idx="12"/>
          </p:nvPr>
        </p:nvSpPr>
        <p:spPr/>
        <p:txBody>
          <a:bodyPr/>
          <a:lstStyle>
            <a:lvl1pPr>
              <a:defRPr/>
            </a:lvl1pPr>
          </a:lstStyle>
          <a:p>
            <a:pPr>
              <a:defRPr/>
            </a:pPr>
            <a:fld id="{DF97180E-A457-445C-92E9-529CBE01EA75}" type="slidenum">
              <a:rPr lang="en-US"/>
              <a:pPr>
                <a:defRPr/>
              </a:pPr>
              <a:t>‹#›</a:t>
            </a:fld>
            <a:endParaRPr lang="en-US"/>
          </a:p>
        </p:txBody>
      </p:sp>
    </p:spTree>
    <p:extLst>
      <p:ext uri="{BB962C8B-B14F-4D97-AF65-F5344CB8AC3E}">
        <p14:creationId xmlns:p14="http://schemas.microsoft.com/office/powerpoint/2010/main" val="16507642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7961638-3671-4920-A111-01B6F152F857}"/>
              </a:ext>
            </a:extLst>
          </p:cNvPr>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8EA7516-B8FA-4C07-AB70-29952F76916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763DD19-795E-44AC-BED0-20AA164084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04559F-A6ED-4907-A933-B74256F581CD}"/>
              </a:ext>
            </a:extLst>
          </p:cNvPr>
          <p:cNvSpPr>
            <a:spLocks noGrp="1"/>
          </p:cNvSpPr>
          <p:nvPr>
            <p:ph type="sldNum" sz="quarter" idx="12"/>
          </p:nvPr>
        </p:nvSpPr>
        <p:spPr/>
        <p:txBody>
          <a:bodyPr/>
          <a:lstStyle>
            <a:lvl1pPr>
              <a:defRPr/>
            </a:lvl1pPr>
          </a:lstStyle>
          <a:p>
            <a:pPr>
              <a:defRPr/>
            </a:pPr>
            <a:fld id="{E0414A0B-3785-457C-9BA6-95F915B2D3B8}" type="slidenum">
              <a:rPr lang="en-US"/>
              <a:pPr>
                <a:defRPr/>
              </a:pPr>
              <a:t>‹#›</a:t>
            </a:fld>
            <a:endParaRPr lang="en-US"/>
          </a:p>
        </p:txBody>
      </p:sp>
    </p:spTree>
    <p:extLst>
      <p:ext uri="{BB962C8B-B14F-4D97-AF65-F5344CB8AC3E}">
        <p14:creationId xmlns:p14="http://schemas.microsoft.com/office/powerpoint/2010/main" val="10082149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6F60D-4B0D-43D9-B162-7772BD4D94A3}"/>
              </a:ext>
            </a:extLst>
          </p:cNvPr>
          <p:cNvSpPr txBox="1">
            <a:spLocks noChangeArrowheads="1"/>
          </p:cNvSpPr>
          <p:nvPr/>
        </p:nvSpPr>
        <p:spPr bwMode="auto">
          <a:xfrm>
            <a:off x="849313" y="904875"/>
            <a:ext cx="4572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7200"/>
              <a:t>“</a:t>
            </a:r>
          </a:p>
        </p:txBody>
      </p:sp>
      <p:sp>
        <p:nvSpPr>
          <p:cNvPr id="6" name="TextBox 5">
            <a:extLst>
              <a:ext uri="{FF2B5EF4-FFF2-40B4-BE49-F238E27FC236}">
                <a16:creationId xmlns:a16="http://schemas.microsoft.com/office/drawing/2014/main" id="{5939DB98-0735-4791-BB28-E3C83517803E}"/>
              </a:ext>
            </a:extLst>
          </p:cNvPr>
          <p:cNvSpPr txBox="1">
            <a:spLocks noChangeArrowheads="1"/>
          </p:cNvSpPr>
          <p:nvPr/>
        </p:nvSpPr>
        <p:spPr bwMode="auto">
          <a:xfrm>
            <a:off x="7634288" y="2827338"/>
            <a:ext cx="457200" cy="585787"/>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7200"/>
              <a:t>”</a:t>
            </a:r>
          </a:p>
        </p:txBody>
      </p:sp>
      <p:cxnSp>
        <p:nvCxnSpPr>
          <p:cNvPr id="7" name="Straight Connector 6">
            <a:extLst>
              <a:ext uri="{FF2B5EF4-FFF2-40B4-BE49-F238E27FC236}">
                <a16:creationId xmlns:a16="http://schemas.microsoft.com/office/drawing/2014/main" id="{D10C9422-CF54-44A0-8521-D8BF25C91223}"/>
              </a:ext>
            </a:extLst>
          </p:cNvPr>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ABDC2F1B-6616-49CD-B74A-87A22EFE4E3B}"/>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CC7328D6-C36C-4E3C-AF85-8503AE814E19}"/>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3949A21E-0978-4F3D-8286-239F38CDB643}"/>
              </a:ext>
            </a:extLst>
          </p:cNvPr>
          <p:cNvSpPr>
            <a:spLocks noGrp="1"/>
          </p:cNvSpPr>
          <p:nvPr>
            <p:ph type="sldNum" sz="quarter" idx="16"/>
          </p:nvPr>
        </p:nvSpPr>
        <p:spPr/>
        <p:txBody>
          <a:bodyPr/>
          <a:lstStyle>
            <a:lvl1pPr>
              <a:defRPr/>
            </a:lvl1pPr>
          </a:lstStyle>
          <a:p>
            <a:pPr>
              <a:defRPr/>
            </a:pPr>
            <a:fld id="{6BC694DF-FC31-4D6B-8374-1D6FED67F356}" type="slidenum">
              <a:rPr lang="en-US"/>
              <a:pPr>
                <a:defRPr/>
              </a:pPr>
              <a:t>‹#›</a:t>
            </a:fld>
            <a:endParaRPr lang="en-US"/>
          </a:p>
        </p:txBody>
      </p:sp>
    </p:spTree>
    <p:extLst>
      <p:ext uri="{BB962C8B-B14F-4D97-AF65-F5344CB8AC3E}">
        <p14:creationId xmlns:p14="http://schemas.microsoft.com/office/powerpoint/2010/main" val="17184336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E08A7-EAF5-4F41-966C-80B8F9CE847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4C9ADC-89B9-4BDF-B6F2-1A7665F8B2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459972-C5B7-4822-BC58-3FF1EAA8EF6F}"/>
              </a:ext>
            </a:extLst>
          </p:cNvPr>
          <p:cNvSpPr>
            <a:spLocks noGrp="1"/>
          </p:cNvSpPr>
          <p:nvPr>
            <p:ph type="sldNum" sz="quarter" idx="12"/>
          </p:nvPr>
        </p:nvSpPr>
        <p:spPr/>
        <p:txBody>
          <a:bodyPr/>
          <a:lstStyle>
            <a:lvl1pPr>
              <a:defRPr/>
            </a:lvl1pPr>
          </a:lstStyle>
          <a:p>
            <a:pPr>
              <a:defRPr/>
            </a:pPr>
            <a:fld id="{6B0F986B-9879-40CF-94E9-8E041F9DA331}" type="slidenum">
              <a:rPr lang="en-US"/>
              <a:pPr>
                <a:defRPr/>
              </a:pPr>
              <a:t>‹#›</a:t>
            </a:fld>
            <a:endParaRPr lang="en-US"/>
          </a:p>
        </p:txBody>
      </p:sp>
    </p:spTree>
    <p:extLst>
      <p:ext uri="{BB962C8B-B14F-4D97-AF65-F5344CB8AC3E}">
        <p14:creationId xmlns:p14="http://schemas.microsoft.com/office/powerpoint/2010/main" val="23246727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E49912-FB97-442B-82C0-958B63BE811C}"/>
              </a:ext>
            </a:extLst>
          </p:cNvPr>
          <p:cNvSpPr txBox="1">
            <a:spLocks noChangeArrowheads="1"/>
          </p:cNvSpPr>
          <p:nvPr/>
        </p:nvSpPr>
        <p:spPr bwMode="auto">
          <a:xfrm>
            <a:off x="877888" y="896938"/>
            <a:ext cx="4572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t>“</a:t>
            </a:r>
          </a:p>
        </p:txBody>
      </p:sp>
      <p:sp>
        <p:nvSpPr>
          <p:cNvPr id="6" name="TextBox 5">
            <a:extLst>
              <a:ext uri="{FF2B5EF4-FFF2-40B4-BE49-F238E27FC236}">
                <a16:creationId xmlns:a16="http://schemas.microsoft.com/office/drawing/2014/main" id="{E27F03D4-D7FF-477C-88C3-96E634B405A6}"/>
              </a:ext>
            </a:extLst>
          </p:cNvPr>
          <p:cNvSpPr txBox="1">
            <a:spLocks noChangeArrowheads="1"/>
          </p:cNvSpPr>
          <p:nvPr/>
        </p:nvSpPr>
        <p:spPr bwMode="auto">
          <a:xfrm>
            <a:off x="7650163" y="2608263"/>
            <a:ext cx="4572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0"/>
              <a:t>”</a:t>
            </a:r>
          </a:p>
        </p:txBody>
      </p:sp>
      <p:cxnSp>
        <p:nvCxnSpPr>
          <p:cNvPr id="7" name="Straight Connector 6">
            <a:extLst>
              <a:ext uri="{FF2B5EF4-FFF2-40B4-BE49-F238E27FC236}">
                <a16:creationId xmlns:a16="http://schemas.microsoft.com/office/drawing/2014/main" id="{F2D37187-2D93-43B0-9B16-C3CC9101443F}"/>
              </a:ext>
            </a:extLst>
          </p:cNvPr>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3F46978D-165F-4959-9FAB-60A944004D91}"/>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0953C4C1-A6AF-44DB-A323-EB939E4BA435}"/>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0D7F0CC4-B130-43F2-8F6E-50B9AA64D76E}"/>
              </a:ext>
            </a:extLst>
          </p:cNvPr>
          <p:cNvSpPr>
            <a:spLocks noGrp="1"/>
          </p:cNvSpPr>
          <p:nvPr>
            <p:ph type="sldNum" sz="quarter" idx="16"/>
          </p:nvPr>
        </p:nvSpPr>
        <p:spPr/>
        <p:txBody>
          <a:bodyPr/>
          <a:lstStyle>
            <a:lvl1pPr>
              <a:defRPr/>
            </a:lvl1pPr>
          </a:lstStyle>
          <a:p>
            <a:pPr>
              <a:defRPr/>
            </a:pPr>
            <a:fld id="{A32045A0-6588-4F92-9980-87D8A8EB7E16}" type="slidenum">
              <a:rPr lang="en-US"/>
              <a:pPr>
                <a:defRPr/>
              </a:pPr>
              <a:t>‹#›</a:t>
            </a:fld>
            <a:endParaRPr lang="en-US"/>
          </a:p>
        </p:txBody>
      </p:sp>
    </p:spTree>
    <p:extLst>
      <p:ext uri="{BB962C8B-B14F-4D97-AF65-F5344CB8AC3E}">
        <p14:creationId xmlns:p14="http://schemas.microsoft.com/office/powerpoint/2010/main" val="3492617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6230952-3A30-4139-BFA4-95E34C1AEDEF}"/>
              </a:ext>
            </a:extLst>
          </p:cNvPr>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C60BDC7F-DA71-4862-82F0-024DA0C87CC6}"/>
              </a:ext>
            </a:extLst>
          </p:cNvPr>
          <p:cNvSpPr>
            <a:spLocks noGrp="1"/>
          </p:cNvSpPr>
          <p:nvPr>
            <p:ph type="dt" sz="half" idx="14"/>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0ED3D33F-6675-4C37-88EE-371746A41996}"/>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E02F749-2796-43A4-B6BE-6F518F51847E}"/>
              </a:ext>
            </a:extLst>
          </p:cNvPr>
          <p:cNvSpPr>
            <a:spLocks noGrp="1"/>
          </p:cNvSpPr>
          <p:nvPr>
            <p:ph type="sldNum" sz="quarter" idx="16"/>
          </p:nvPr>
        </p:nvSpPr>
        <p:spPr/>
        <p:txBody>
          <a:bodyPr/>
          <a:lstStyle>
            <a:lvl1pPr>
              <a:defRPr/>
            </a:lvl1pPr>
          </a:lstStyle>
          <a:p>
            <a:pPr>
              <a:defRPr/>
            </a:pPr>
            <a:fld id="{78FD8E7F-1CF3-4033-8059-311CFCA15EF2}" type="slidenum">
              <a:rPr lang="en-US"/>
              <a:pPr>
                <a:defRPr/>
              </a:pPr>
              <a:t>‹#›</a:t>
            </a:fld>
            <a:endParaRPr lang="en-US"/>
          </a:p>
        </p:txBody>
      </p:sp>
    </p:spTree>
    <p:extLst>
      <p:ext uri="{BB962C8B-B14F-4D97-AF65-F5344CB8AC3E}">
        <p14:creationId xmlns:p14="http://schemas.microsoft.com/office/powerpoint/2010/main" val="1016578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DEE40F0-B743-4ED7-B162-D07CAB3BB622}"/>
              </a:ext>
            </a:extLst>
          </p:cNvPr>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ECD3FEA-C29D-44A5-838A-816B65942C2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901BBF7-2931-402E-94C9-1FDAEC8B00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A0B1FB-85EF-4C8E-82E0-625878611FCA}"/>
              </a:ext>
            </a:extLst>
          </p:cNvPr>
          <p:cNvSpPr>
            <a:spLocks noGrp="1"/>
          </p:cNvSpPr>
          <p:nvPr>
            <p:ph type="sldNum" sz="quarter" idx="12"/>
          </p:nvPr>
        </p:nvSpPr>
        <p:spPr/>
        <p:txBody>
          <a:bodyPr/>
          <a:lstStyle>
            <a:lvl1pPr>
              <a:defRPr/>
            </a:lvl1pPr>
          </a:lstStyle>
          <a:p>
            <a:pPr>
              <a:defRPr/>
            </a:pPr>
            <a:fld id="{53EF82AA-7151-47E5-B1F7-05BFEFC2ACB6}" type="slidenum">
              <a:rPr lang="en-US" altLang="en-US"/>
              <a:pPr>
                <a:defRPr/>
              </a:pPr>
              <a:t>‹#›</a:t>
            </a:fld>
            <a:endParaRPr lang="en-US" altLang="en-US"/>
          </a:p>
        </p:txBody>
      </p:sp>
    </p:spTree>
    <p:extLst>
      <p:ext uri="{BB962C8B-B14F-4D97-AF65-F5344CB8AC3E}">
        <p14:creationId xmlns:p14="http://schemas.microsoft.com/office/powerpoint/2010/main" val="2543279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1281697-C879-4561-956D-5999515E4E9D}"/>
              </a:ext>
            </a:extLst>
          </p:cNvPr>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565E8E6-8CF8-4521-9E54-4C66F78703D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326788A-2FDE-42F7-8BAC-A159EE06D1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DA6324-66D2-4BB1-9AF1-3784866A07FE}"/>
              </a:ext>
            </a:extLst>
          </p:cNvPr>
          <p:cNvSpPr>
            <a:spLocks noGrp="1"/>
          </p:cNvSpPr>
          <p:nvPr>
            <p:ph type="sldNum" sz="quarter" idx="12"/>
          </p:nvPr>
        </p:nvSpPr>
        <p:spPr/>
        <p:txBody>
          <a:bodyPr/>
          <a:lstStyle>
            <a:lvl1pPr>
              <a:defRPr/>
            </a:lvl1pPr>
          </a:lstStyle>
          <a:p>
            <a:pPr>
              <a:defRPr/>
            </a:pPr>
            <a:fld id="{40927DC8-E9AC-41DA-974C-C6BB1913CA68}" type="slidenum">
              <a:rPr lang="en-US" altLang="en-US"/>
              <a:pPr>
                <a:defRPr/>
              </a:pPr>
              <a:t>‹#›</a:t>
            </a:fld>
            <a:endParaRPr lang="en-US" altLang="en-US"/>
          </a:p>
        </p:txBody>
      </p:sp>
    </p:spTree>
    <p:extLst>
      <p:ext uri="{BB962C8B-B14F-4D97-AF65-F5344CB8AC3E}">
        <p14:creationId xmlns:p14="http://schemas.microsoft.com/office/powerpoint/2010/main" val="118678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4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070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685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7.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5.xml"/><Relationship Id="rId3" Type="http://schemas.openxmlformats.org/officeDocument/2006/relationships/slideLayout" Target="../slideLayouts/slideLayout55.xml"/><Relationship Id="rId21" Type="http://schemas.openxmlformats.org/officeDocument/2006/relationships/image" Target="../media/image3.jpe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7.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B6BCF"/>
        </a:solidFill>
        <a:effectLst/>
      </p:bgPr>
    </p:bg>
    <p:spTree>
      <p:nvGrpSpPr>
        <p:cNvPr id="1" name=""/>
        <p:cNvGrpSpPr/>
        <p:nvPr/>
      </p:nvGrpSpPr>
      <p:grpSpPr>
        <a:xfrm>
          <a:off x="0" y="0"/>
          <a:ext cx="0" cy="0"/>
          <a:chOff x="0" y="0"/>
          <a:chExt cx="0" cy="0"/>
        </a:xfrm>
      </p:grpSpPr>
      <p:pic>
        <p:nvPicPr>
          <p:cNvPr id="1026" name="Picture 6" descr="bumper tag copy">
            <a:extLst>
              <a:ext uri="{FF2B5EF4-FFF2-40B4-BE49-F238E27FC236}">
                <a16:creationId xmlns:a16="http://schemas.microsoft.com/office/drawing/2014/main" id="{FAB85166-3683-424A-A7C0-BB7A664445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CB9887D-9362-4899-825D-0A95EB81CD01}"/>
              </a:ext>
            </a:extLst>
          </p:cNvPr>
          <p:cNvSpPr>
            <a:spLocks noGrp="1" noChangeArrowheads="1"/>
          </p:cNvSpPr>
          <p:nvPr>
            <p:ph type="title"/>
          </p:nvPr>
        </p:nvSpPr>
        <p:spPr bwMode="auto">
          <a:xfrm>
            <a:off x="457200" y="388938"/>
            <a:ext cx="83788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 name="Rounded Rectangle 1">
            <a:extLst>
              <a:ext uri="{FF2B5EF4-FFF2-40B4-BE49-F238E27FC236}">
                <a16:creationId xmlns:a16="http://schemas.microsoft.com/office/drawing/2014/main" id="{FD5B539A-556A-4AD8-BF18-D68D5B05C62F}"/>
              </a:ext>
            </a:extLst>
          </p:cNvPr>
          <p:cNvSpPr/>
          <p:nvPr userDrawn="1"/>
        </p:nvSpPr>
        <p:spPr>
          <a:xfrm>
            <a:off x="98425" y="98425"/>
            <a:ext cx="8921750" cy="1063625"/>
          </a:xfrm>
          <a:prstGeom prst="roundRect">
            <a:avLst>
              <a:gd name="adj" fmla="val 38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ounded Rectangle 2">
            <a:extLst>
              <a:ext uri="{FF2B5EF4-FFF2-40B4-BE49-F238E27FC236}">
                <a16:creationId xmlns:a16="http://schemas.microsoft.com/office/drawing/2014/main" id="{2B0C87C1-017C-4ABB-AB58-2D3658DA1E6B}"/>
              </a:ext>
            </a:extLst>
          </p:cNvPr>
          <p:cNvSpPr/>
          <p:nvPr userDrawn="1"/>
        </p:nvSpPr>
        <p:spPr>
          <a:xfrm>
            <a:off x="98425" y="1285875"/>
            <a:ext cx="8921750" cy="5448300"/>
          </a:xfrm>
          <a:prstGeom prst="roundRect">
            <a:avLst>
              <a:gd name="adj" fmla="val 4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6548" r:id="rId1"/>
    <p:sldLayoutId id="2147486549" r:id="rId2"/>
    <p:sldLayoutId id="2147486550" r:id="rId3"/>
    <p:sldLayoutId id="2147486551" r:id="rId4"/>
    <p:sldLayoutId id="2147486552" r:id="rId5"/>
    <p:sldLayoutId id="2147486553" r:id="rId6"/>
    <p:sldLayoutId id="2147486554" r:id="rId7"/>
    <p:sldLayoutId id="2147486555" r:id="rId8"/>
    <p:sldLayoutId id="2147486556" r:id="rId9"/>
    <p:sldLayoutId id="2147486557" r:id="rId10"/>
    <p:sldLayoutId id="2147486558" r:id="rId11"/>
  </p:sldLayoutIdLst>
  <p:hf hdr="0" ftr="0" dt="0"/>
  <p:txStyles>
    <p:titleStyle>
      <a:lvl1pPr algn="r" rtl="0" eaLnBrk="0" fontAlgn="base" hangingPunct="0">
        <a:spcBef>
          <a:spcPct val="0"/>
        </a:spcBef>
        <a:spcAft>
          <a:spcPct val="0"/>
        </a:spcAft>
        <a:defRPr sz="3000" b="1">
          <a:solidFill>
            <a:srgbClr val="333333"/>
          </a:solidFill>
          <a:latin typeface="+mj-lt"/>
          <a:ea typeface="+mj-ea"/>
          <a:cs typeface="+mj-cs"/>
        </a:defRPr>
      </a:lvl1pPr>
      <a:lvl2pPr algn="r" rtl="0" eaLnBrk="0" fontAlgn="base" hangingPunct="0">
        <a:spcBef>
          <a:spcPct val="0"/>
        </a:spcBef>
        <a:spcAft>
          <a:spcPct val="0"/>
        </a:spcAft>
        <a:defRPr sz="3000" b="1">
          <a:solidFill>
            <a:srgbClr val="333333"/>
          </a:solidFill>
          <a:latin typeface="Franklin Gothic Medium Cond" pitchFamily="34" charset="0"/>
        </a:defRPr>
      </a:lvl2pPr>
      <a:lvl3pPr algn="r" rtl="0" eaLnBrk="0" fontAlgn="base" hangingPunct="0">
        <a:spcBef>
          <a:spcPct val="0"/>
        </a:spcBef>
        <a:spcAft>
          <a:spcPct val="0"/>
        </a:spcAft>
        <a:defRPr sz="3000" b="1">
          <a:solidFill>
            <a:srgbClr val="333333"/>
          </a:solidFill>
          <a:latin typeface="Franklin Gothic Medium Cond" pitchFamily="34" charset="0"/>
        </a:defRPr>
      </a:lvl3pPr>
      <a:lvl4pPr algn="r" rtl="0" eaLnBrk="0" fontAlgn="base" hangingPunct="0">
        <a:spcBef>
          <a:spcPct val="0"/>
        </a:spcBef>
        <a:spcAft>
          <a:spcPct val="0"/>
        </a:spcAft>
        <a:defRPr sz="3000" b="1">
          <a:solidFill>
            <a:srgbClr val="333333"/>
          </a:solidFill>
          <a:latin typeface="Franklin Gothic Medium Cond" pitchFamily="34" charset="0"/>
        </a:defRPr>
      </a:lvl4pPr>
      <a:lvl5pPr algn="r" rtl="0" eaLnBrk="0" fontAlgn="base" hangingPunct="0">
        <a:spcBef>
          <a:spcPct val="0"/>
        </a:spcBef>
        <a:spcAft>
          <a:spcPct val="0"/>
        </a:spcAft>
        <a:defRPr sz="3000" b="1">
          <a:solidFill>
            <a:srgbClr val="333333"/>
          </a:solidFill>
          <a:latin typeface="Franklin Gothic Medium Cond" pitchFamily="34" charset="0"/>
        </a:defRPr>
      </a:lvl5pPr>
      <a:lvl6pPr marL="457200" algn="r" rtl="0" fontAlgn="base">
        <a:spcBef>
          <a:spcPct val="0"/>
        </a:spcBef>
        <a:spcAft>
          <a:spcPct val="0"/>
        </a:spcAft>
        <a:defRPr sz="3000" b="1">
          <a:solidFill>
            <a:srgbClr val="333333"/>
          </a:solidFill>
          <a:latin typeface="Franklin Gothic Medium Cond" pitchFamily="34" charset="0"/>
        </a:defRPr>
      </a:lvl6pPr>
      <a:lvl7pPr marL="914400" algn="r" rtl="0" fontAlgn="base">
        <a:spcBef>
          <a:spcPct val="0"/>
        </a:spcBef>
        <a:spcAft>
          <a:spcPct val="0"/>
        </a:spcAft>
        <a:defRPr sz="3000" b="1">
          <a:solidFill>
            <a:srgbClr val="333333"/>
          </a:solidFill>
          <a:latin typeface="Franklin Gothic Medium Cond" pitchFamily="34" charset="0"/>
        </a:defRPr>
      </a:lvl7pPr>
      <a:lvl8pPr marL="1371600" algn="r" rtl="0" fontAlgn="base">
        <a:spcBef>
          <a:spcPct val="0"/>
        </a:spcBef>
        <a:spcAft>
          <a:spcPct val="0"/>
        </a:spcAft>
        <a:defRPr sz="3000" b="1">
          <a:solidFill>
            <a:srgbClr val="333333"/>
          </a:solidFill>
          <a:latin typeface="Franklin Gothic Medium Cond" pitchFamily="34" charset="0"/>
        </a:defRPr>
      </a:lvl8pPr>
      <a:lvl9pPr marL="1828800" algn="r" rtl="0" fontAlgn="base">
        <a:spcBef>
          <a:spcPct val="0"/>
        </a:spcBef>
        <a:spcAft>
          <a:spcPct val="0"/>
        </a:spcAft>
        <a:defRPr sz="30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6B6BCF"/>
        </a:solidFill>
        <a:effectLst/>
      </p:bgPr>
    </p:bg>
    <p:spTree>
      <p:nvGrpSpPr>
        <p:cNvPr id="1" name=""/>
        <p:cNvGrpSpPr/>
        <p:nvPr/>
      </p:nvGrpSpPr>
      <p:grpSpPr>
        <a:xfrm>
          <a:off x="0" y="0"/>
          <a:ext cx="0" cy="0"/>
          <a:chOff x="0" y="0"/>
          <a:chExt cx="0" cy="0"/>
        </a:xfrm>
      </p:grpSpPr>
      <p:pic>
        <p:nvPicPr>
          <p:cNvPr id="2050" name="Picture 7" descr="secondary no tag copy">
            <a:extLst>
              <a:ext uri="{FF2B5EF4-FFF2-40B4-BE49-F238E27FC236}">
                <a16:creationId xmlns:a16="http://schemas.microsoft.com/office/drawing/2014/main" id="{4725C5CB-2CAE-45BA-8B4A-48860136CB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AB423627-1A0F-4FF0-8F04-4C5D0A8C0859}"/>
              </a:ext>
            </a:extLst>
          </p:cNvPr>
          <p:cNvSpPr>
            <a:spLocks noGrp="1" noChangeArrowheads="1"/>
          </p:cNvSpPr>
          <p:nvPr>
            <p:ph type="title"/>
          </p:nvPr>
        </p:nvSpPr>
        <p:spPr bwMode="auto">
          <a:xfrm>
            <a:off x="457200" y="74613"/>
            <a:ext cx="8475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5B14646B-55EE-4A86-A41F-4E4771245054}"/>
              </a:ext>
            </a:extLst>
          </p:cNvPr>
          <p:cNvSpPr>
            <a:spLocks noGrp="1" noChangeArrowheads="1"/>
          </p:cNvSpPr>
          <p:nvPr>
            <p:ph type="body" idx="1"/>
          </p:nvPr>
        </p:nvSpPr>
        <p:spPr bwMode="auto">
          <a:xfrm>
            <a:off x="214313" y="1600200"/>
            <a:ext cx="86868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5" name="Rectangle 5">
            <a:extLst>
              <a:ext uri="{FF2B5EF4-FFF2-40B4-BE49-F238E27FC236}">
                <a16:creationId xmlns:a16="http://schemas.microsoft.com/office/drawing/2014/main" id="{4CF69E0F-FFDF-4EEC-B2B3-127230AAE80E}"/>
              </a:ext>
            </a:extLst>
          </p:cNvPr>
          <p:cNvSpPr>
            <a:spLocks noGrp="1" noChangeArrowheads="1"/>
          </p:cNvSpPr>
          <p:nvPr>
            <p:ph type="sldNum" sz="quarter" idx="4"/>
          </p:nvPr>
        </p:nvSpPr>
        <p:spPr bwMode="auto">
          <a:xfrm>
            <a:off x="8839200" y="6672263"/>
            <a:ext cx="347663" cy="128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rgbClr val="5F5F5F"/>
                </a:solidFill>
                <a:ea typeface="ＭＳ Ｐゴシック" panose="020B0600070205080204" pitchFamily="34" charset="-128"/>
              </a:defRPr>
            </a:lvl1pPr>
          </a:lstStyle>
          <a:p>
            <a:pPr>
              <a:defRPr/>
            </a:pPr>
            <a:fld id="{4F7AA1C0-A704-4763-8C67-E2C1F96024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559" r:id="rId1"/>
    <p:sldLayoutId id="2147486587" r:id="rId2"/>
    <p:sldLayoutId id="2147486560" r:id="rId3"/>
    <p:sldLayoutId id="2147486561" r:id="rId4"/>
    <p:sldLayoutId id="2147486562" r:id="rId5"/>
    <p:sldLayoutId id="2147486563" r:id="rId6"/>
    <p:sldLayoutId id="2147486564" r:id="rId7"/>
    <p:sldLayoutId id="2147486565" r:id="rId8"/>
    <p:sldLayoutId id="2147486566" r:id="rId9"/>
    <p:sldLayoutId id="2147486567" r:id="rId10"/>
    <p:sldLayoutId id="2147486568" r:id="rId11"/>
    <p:sldLayoutId id="2147486588" r:id="rId12"/>
  </p:sldLayoutIdLst>
  <p:hf hdr="0" ftr="0" dt="0"/>
  <p:txStyles>
    <p:titleStyle>
      <a:lvl1pPr algn="r" rtl="0" eaLnBrk="0" fontAlgn="base" hangingPunct="0">
        <a:spcBef>
          <a:spcPct val="0"/>
        </a:spcBef>
        <a:spcAft>
          <a:spcPct val="0"/>
        </a:spcAft>
        <a:defRPr sz="2800" b="1">
          <a:solidFill>
            <a:srgbClr val="333333"/>
          </a:solidFill>
          <a:latin typeface="+mj-lt"/>
          <a:ea typeface="+mj-ea"/>
          <a:cs typeface="+mj-cs"/>
        </a:defRPr>
      </a:lvl1pPr>
      <a:lvl2pPr algn="r" rtl="0" eaLnBrk="0" fontAlgn="base" hangingPunct="0">
        <a:spcBef>
          <a:spcPct val="0"/>
        </a:spcBef>
        <a:spcAft>
          <a:spcPct val="0"/>
        </a:spcAft>
        <a:defRPr sz="2800" b="1">
          <a:solidFill>
            <a:srgbClr val="333333"/>
          </a:solidFill>
          <a:latin typeface="Franklin Gothic Medium Cond" pitchFamily="34" charset="0"/>
        </a:defRPr>
      </a:lvl2pPr>
      <a:lvl3pPr algn="r" rtl="0" eaLnBrk="0" fontAlgn="base" hangingPunct="0">
        <a:spcBef>
          <a:spcPct val="0"/>
        </a:spcBef>
        <a:spcAft>
          <a:spcPct val="0"/>
        </a:spcAft>
        <a:defRPr sz="2800" b="1">
          <a:solidFill>
            <a:srgbClr val="333333"/>
          </a:solidFill>
          <a:latin typeface="Franklin Gothic Medium Cond" pitchFamily="34" charset="0"/>
        </a:defRPr>
      </a:lvl3pPr>
      <a:lvl4pPr algn="r" rtl="0" eaLnBrk="0" fontAlgn="base" hangingPunct="0">
        <a:spcBef>
          <a:spcPct val="0"/>
        </a:spcBef>
        <a:spcAft>
          <a:spcPct val="0"/>
        </a:spcAft>
        <a:defRPr sz="2800" b="1">
          <a:solidFill>
            <a:srgbClr val="333333"/>
          </a:solidFill>
          <a:latin typeface="Franklin Gothic Medium Cond" pitchFamily="34" charset="0"/>
        </a:defRPr>
      </a:lvl4pPr>
      <a:lvl5pPr algn="r" rtl="0" eaLnBrk="0" fontAlgn="base" hangingPunct="0">
        <a:spcBef>
          <a:spcPct val="0"/>
        </a:spcBef>
        <a:spcAft>
          <a:spcPct val="0"/>
        </a:spcAft>
        <a:defRPr sz="2800" b="1">
          <a:solidFill>
            <a:srgbClr val="333333"/>
          </a:solidFill>
          <a:latin typeface="Franklin Gothic Medium Cond" pitchFamily="34" charset="0"/>
        </a:defRPr>
      </a:lvl5pPr>
      <a:lvl6pPr marL="457200" algn="r" rtl="0" fontAlgn="base">
        <a:spcBef>
          <a:spcPct val="0"/>
        </a:spcBef>
        <a:spcAft>
          <a:spcPct val="0"/>
        </a:spcAft>
        <a:defRPr sz="2800" b="1">
          <a:solidFill>
            <a:srgbClr val="333333"/>
          </a:solidFill>
          <a:latin typeface="Franklin Gothic Medium Cond" pitchFamily="34" charset="0"/>
        </a:defRPr>
      </a:lvl6pPr>
      <a:lvl7pPr marL="914400" algn="r" rtl="0" fontAlgn="base">
        <a:spcBef>
          <a:spcPct val="0"/>
        </a:spcBef>
        <a:spcAft>
          <a:spcPct val="0"/>
        </a:spcAft>
        <a:defRPr sz="2800" b="1">
          <a:solidFill>
            <a:srgbClr val="333333"/>
          </a:solidFill>
          <a:latin typeface="Franklin Gothic Medium Cond" pitchFamily="34" charset="0"/>
        </a:defRPr>
      </a:lvl7pPr>
      <a:lvl8pPr marL="1371600" algn="r" rtl="0" fontAlgn="base">
        <a:spcBef>
          <a:spcPct val="0"/>
        </a:spcBef>
        <a:spcAft>
          <a:spcPct val="0"/>
        </a:spcAft>
        <a:defRPr sz="2800" b="1">
          <a:solidFill>
            <a:srgbClr val="333333"/>
          </a:solidFill>
          <a:latin typeface="Franklin Gothic Medium Cond" pitchFamily="34" charset="0"/>
        </a:defRPr>
      </a:lvl8pPr>
      <a:lvl9pPr marL="1828800" algn="r" rtl="0" fontAlgn="base">
        <a:spcBef>
          <a:spcPct val="0"/>
        </a:spcBef>
        <a:spcAft>
          <a:spcPct val="0"/>
        </a:spcAft>
        <a:defRPr sz="28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574675" indent="-342900" algn="l" rtl="0" eaLnBrk="0" fontAlgn="base" hangingPunct="0">
        <a:spcBef>
          <a:spcPct val="20000"/>
        </a:spcBef>
        <a:spcAft>
          <a:spcPct val="0"/>
        </a:spcAft>
        <a:buChar char="•"/>
        <a:defRPr sz="2800">
          <a:solidFill>
            <a:srgbClr val="333333"/>
          </a:solidFill>
          <a:latin typeface="+mn-lt"/>
        </a:defRPr>
      </a:lvl2pPr>
      <a:lvl3pPr marL="1025525" indent="-342900" algn="l" rtl="0" eaLnBrk="0" fontAlgn="base" hangingPunct="0">
        <a:spcBef>
          <a:spcPct val="20000"/>
        </a:spcBef>
        <a:spcAft>
          <a:spcPct val="0"/>
        </a:spcAft>
        <a:buChar char="•"/>
        <a:defRPr sz="2400">
          <a:solidFill>
            <a:srgbClr val="333333"/>
          </a:solidFill>
          <a:latin typeface="+mn-lt"/>
        </a:defRPr>
      </a:lvl3pPr>
      <a:lvl4pPr marL="1489075" indent="-342900" algn="l" rtl="0" eaLnBrk="0" fontAlgn="base" hangingPunct="0">
        <a:spcBef>
          <a:spcPct val="20000"/>
        </a:spcBef>
        <a:spcAft>
          <a:spcPct val="0"/>
        </a:spcAft>
        <a:buChar char="•"/>
        <a:defRPr sz="2000">
          <a:solidFill>
            <a:srgbClr val="333333"/>
          </a:solidFill>
          <a:latin typeface="+mn-lt"/>
        </a:defRPr>
      </a:lvl4pPr>
      <a:lvl5pPr marL="1939925" indent="-342900" algn="l" rtl="0" eaLnBrk="0" fontAlgn="base" hangingPunct="0">
        <a:spcBef>
          <a:spcPct val="20000"/>
        </a:spcBef>
        <a:spcAft>
          <a:spcPct val="0"/>
        </a:spcAft>
        <a:buChar char="•"/>
        <a:defRPr sz="2000">
          <a:solidFill>
            <a:srgbClr val="333333"/>
          </a:solidFill>
          <a:latin typeface="+mn-lt"/>
        </a:defRPr>
      </a:lvl5pPr>
      <a:lvl6pPr marL="2397125" indent="-342900" algn="l" rtl="0" fontAlgn="base">
        <a:spcBef>
          <a:spcPct val="20000"/>
        </a:spcBef>
        <a:spcAft>
          <a:spcPct val="0"/>
        </a:spcAft>
        <a:buChar char="•"/>
        <a:defRPr>
          <a:solidFill>
            <a:srgbClr val="333333"/>
          </a:solidFill>
          <a:latin typeface="+mn-lt"/>
        </a:defRPr>
      </a:lvl6pPr>
      <a:lvl7pPr marL="2854325" indent="-342900" algn="l" rtl="0" fontAlgn="base">
        <a:spcBef>
          <a:spcPct val="20000"/>
        </a:spcBef>
        <a:spcAft>
          <a:spcPct val="0"/>
        </a:spcAft>
        <a:buChar char="•"/>
        <a:defRPr>
          <a:solidFill>
            <a:srgbClr val="333333"/>
          </a:solidFill>
          <a:latin typeface="+mn-lt"/>
        </a:defRPr>
      </a:lvl7pPr>
      <a:lvl8pPr marL="3311525" indent="-342900" algn="l" rtl="0" fontAlgn="base">
        <a:spcBef>
          <a:spcPct val="20000"/>
        </a:spcBef>
        <a:spcAft>
          <a:spcPct val="0"/>
        </a:spcAft>
        <a:buChar char="•"/>
        <a:defRPr>
          <a:solidFill>
            <a:srgbClr val="333333"/>
          </a:solidFill>
          <a:latin typeface="+mn-lt"/>
        </a:defRPr>
      </a:lvl8pPr>
      <a:lvl9pPr marL="3768725" indent="-342900" algn="l" rtl="0" fontAlgn="base">
        <a:spcBef>
          <a:spcPct val="20000"/>
        </a:spcBef>
        <a:spcAft>
          <a:spcPct val="0"/>
        </a:spcAft>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B6BCF"/>
        </a:solidFill>
        <a:effectLst/>
      </p:bgPr>
    </p:bg>
    <p:spTree>
      <p:nvGrpSpPr>
        <p:cNvPr id="1" name=""/>
        <p:cNvGrpSpPr/>
        <p:nvPr/>
      </p:nvGrpSpPr>
      <p:grpSpPr>
        <a:xfrm>
          <a:off x="0" y="0"/>
          <a:ext cx="0" cy="0"/>
          <a:chOff x="0" y="0"/>
          <a:chExt cx="0" cy="0"/>
        </a:xfrm>
      </p:grpSpPr>
      <p:pic>
        <p:nvPicPr>
          <p:cNvPr id="3074" name="Picture 7" descr="secondary copy">
            <a:extLst>
              <a:ext uri="{FF2B5EF4-FFF2-40B4-BE49-F238E27FC236}">
                <a16:creationId xmlns:a16="http://schemas.microsoft.com/office/drawing/2014/main" id="{E1B83FF0-F32E-499D-B9D3-31B59C24C8F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2B1627DC-9B09-4C0E-ACA3-DFAE9BE67AD7}"/>
              </a:ext>
            </a:extLst>
          </p:cNvPr>
          <p:cNvSpPr>
            <a:spLocks noGrp="1" noChangeArrowheads="1"/>
          </p:cNvSpPr>
          <p:nvPr>
            <p:ph type="title"/>
          </p:nvPr>
        </p:nvSpPr>
        <p:spPr bwMode="auto">
          <a:xfrm>
            <a:off x="457200" y="74613"/>
            <a:ext cx="8475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0983B095-2647-49B4-BAC2-F0EA51713D34}"/>
              </a:ext>
            </a:extLst>
          </p:cNvPr>
          <p:cNvSpPr>
            <a:spLocks noGrp="1" noChangeArrowheads="1"/>
          </p:cNvSpPr>
          <p:nvPr>
            <p:ph type="body" idx="1"/>
          </p:nvPr>
        </p:nvSpPr>
        <p:spPr bwMode="auto">
          <a:xfrm>
            <a:off x="214313" y="2051050"/>
            <a:ext cx="86868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9" name="Rectangle 5">
            <a:extLst>
              <a:ext uri="{FF2B5EF4-FFF2-40B4-BE49-F238E27FC236}">
                <a16:creationId xmlns:a16="http://schemas.microsoft.com/office/drawing/2014/main" id="{2A8B62A1-DC30-4BE7-9CBD-1B55990B0E7E}"/>
              </a:ext>
            </a:extLst>
          </p:cNvPr>
          <p:cNvSpPr>
            <a:spLocks noGrp="1" noChangeArrowheads="1"/>
          </p:cNvSpPr>
          <p:nvPr>
            <p:ph type="sldNum" sz="quarter" idx="4"/>
          </p:nvPr>
        </p:nvSpPr>
        <p:spPr bwMode="auto">
          <a:xfrm>
            <a:off x="8839200" y="6672263"/>
            <a:ext cx="347663" cy="128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rgbClr val="5F5F5F"/>
                </a:solidFill>
                <a:ea typeface="ＭＳ Ｐゴシック" panose="020B0600070205080204" pitchFamily="34" charset="-128"/>
              </a:defRPr>
            </a:lvl1pPr>
          </a:lstStyle>
          <a:p>
            <a:pPr>
              <a:defRPr/>
            </a:pPr>
            <a:fld id="{8EE7FEBF-10D2-4859-9032-997124D968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569" r:id="rId1"/>
    <p:sldLayoutId id="2147486589" r:id="rId2"/>
    <p:sldLayoutId id="2147486570" r:id="rId3"/>
    <p:sldLayoutId id="2147486571" r:id="rId4"/>
    <p:sldLayoutId id="2147486572" r:id="rId5"/>
    <p:sldLayoutId id="2147486573" r:id="rId6"/>
    <p:sldLayoutId id="2147486574" r:id="rId7"/>
    <p:sldLayoutId id="2147486575" r:id="rId8"/>
    <p:sldLayoutId id="2147486576" r:id="rId9"/>
    <p:sldLayoutId id="2147486577" r:id="rId10"/>
    <p:sldLayoutId id="2147486578" r:id="rId11"/>
  </p:sldLayoutIdLst>
  <p:hf hdr="0" ftr="0" dt="0"/>
  <p:txStyles>
    <p:titleStyle>
      <a:lvl1pPr algn="r" rtl="0" eaLnBrk="0" fontAlgn="base" hangingPunct="0">
        <a:spcBef>
          <a:spcPct val="0"/>
        </a:spcBef>
        <a:spcAft>
          <a:spcPct val="0"/>
        </a:spcAft>
        <a:defRPr sz="2800" b="1">
          <a:solidFill>
            <a:srgbClr val="333333"/>
          </a:solidFill>
          <a:latin typeface="+mj-lt"/>
          <a:ea typeface="+mj-ea"/>
          <a:cs typeface="+mj-cs"/>
        </a:defRPr>
      </a:lvl1pPr>
      <a:lvl2pPr algn="r" rtl="0" eaLnBrk="0" fontAlgn="base" hangingPunct="0">
        <a:spcBef>
          <a:spcPct val="0"/>
        </a:spcBef>
        <a:spcAft>
          <a:spcPct val="0"/>
        </a:spcAft>
        <a:defRPr sz="2800" b="1">
          <a:solidFill>
            <a:srgbClr val="333333"/>
          </a:solidFill>
          <a:latin typeface="Franklin Gothic Medium Cond" pitchFamily="34" charset="0"/>
        </a:defRPr>
      </a:lvl2pPr>
      <a:lvl3pPr algn="r" rtl="0" eaLnBrk="0" fontAlgn="base" hangingPunct="0">
        <a:spcBef>
          <a:spcPct val="0"/>
        </a:spcBef>
        <a:spcAft>
          <a:spcPct val="0"/>
        </a:spcAft>
        <a:defRPr sz="2800" b="1">
          <a:solidFill>
            <a:srgbClr val="333333"/>
          </a:solidFill>
          <a:latin typeface="Franklin Gothic Medium Cond" pitchFamily="34" charset="0"/>
        </a:defRPr>
      </a:lvl3pPr>
      <a:lvl4pPr algn="r" rtl="0" eaLnBrk="0" fontAlgn="base" hangingPunct="0">
        <a:spcBef>
          <a:spcPct val="0"/>
        </a:spcBef>
        <a:spcAft>
          <a:spcPct val="0"/>
        </a:spcAft>
        <a:defRPr sz="2800" b="1">
          <a:solidFill>
            <a:srgbClr val="333333"/>
          </a:solidFill>
          <a:latin typeface="Franklin Gothic Medium Cond" pitchFamily="34" charset="0"/>
        </a:defRPr>
      </a:lvl4pPr>
      <a:lvl5pPr algn="r" rtl="0" eaLnBrk="0" fontAlgn="base" hangingPunct="0">
        <a:spcBef>
          <a:spcPct val="0"/>
        </a:spcBef>
        <a:spcAft>
          <a:spcPct val="0"/>
        </a:spcAft>
        <a:defRPr sz="2800" b="1">
          <a:solidFill>
            <a:srgbClr val="333333"/>
          </a:solidFill>
          <a:latin typeface="Franklin Gothic Medium Cond" pitchFamily="34" charset="0"/>
        </a:defRPr>
      </a:lvl5pPr>
      <a:lvl6pPr marL="457200" algn="r" rtl="0" fontAlgn="base">
        <a:spcBef>
          <a:spcPct val="0"/>
        </a:spcBef>
        <a:spcAft>
          <a:spcPct val="0"/>
        </a:spcAft>
        <a:defRPr sz="2800" b="1">
          <a:solidFill>
            <a:srgbClr val="333333"/>
          </a:solidFill>
          <a:latin typeface="Franklin Gothic Medium Cond" pitchFamily="34" charset="0"/>
        </a:defRPr>
      </a:lvl6pPr>
      <a:lvl7pPr marL="914400" algn="r" rtl="0" fontAlgn="base">
        <a:spcBef>
          <a:spcPct val="0"/>
        </a:spcBef>
        <a:spcAft>
          <a:spcPct val="0"/>
        </a:spcAft>
        <a:defRPr sz="2800" b="1">
          <a:solidFill>
            <a:srgbClr val="333333"/>
          </a:solidFill>
          <a:latin typeface="Franklin Gothic Medium Cond" pitchFamily="34" charset="0"/>
        </a:defRPr>
      </a:lvl7pPr>
      <a:lvl8pPr marL="1371600" algn="r" rtl="0" fontAlgn="base">
        <a:spcBef>
          <a:spcPct val="0"/>
        </a:spcBef>
        <a:spcAft>
          <a:spcPct val="0"/>
        </a:spcAft>
        <a:defRPr sz="2800" b="1">
          <a:solidFill>
            <a:srgbClr val="333333"/>
          </a:solidFill>
          <a:latin typeface="Franklin Gothic Medium Cond" pitchFamily="34" charset="0"/>
        </a:defRPr>
      </a:lvl8pPr>
      <a:lvl9pPr marL="1828800" algn="r" rtl="0" fontAlgn="base">
        <a:spcBef>
          <a:spcPct val="0"/>
        </a:spcBef>
        <a:spcAft>
          <a:spcPct val="0"/>
        </a:spcAft>
        <a:defRPr sz="28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574675" indent="-342900" algn="l" rtl="0" eaLnBrk="0" fontAlgn="base" hangingPunct="0">
        <a:spcBef>
          <a:spcPct val="20000"/>
        </a:spcBef>
        <a:spcAft>
          <a:spcPct val="0"/>
        </a:spcAft>
        <a:buChar char="•"/>
        <a:defRPr sz="2800">
          <a:solidFill>
            <a:srgbClr val="333333"/>
          </a:solidFill>
          <a:latin typeface="+mn-lt"/>
        </a:defRPr>
      </a:lvl2pPr>
      <a:lvl3pPr marL="1025525" indent="-342900" algn="l" rtl="0" eaLnBrk="0" fontAlgn="base" hangingPunct="0">
        <a:spcBef>
          <a:spcPct val="20000"/>
        </a:spcBef>
        <a:spcAft>
          <a:spcPct val="0"/>
        </a:spcAft>
        <a:buChar char="•"/>
        <a:defRPr sz="2400">
          <a:solidFill>
            <a:srgbClr val="333333"/>
          </a:solidFill>
          <a:latin typeface="+mn-lt"/>
        </a:defRPr>
      </a:lvl3pPr>
      <a:lvl4pPr marL="1489075" indent="-342900" algn="l" rtl="0" eaLnBrk="0" fontAlgn="base" hangingPunct="0">
        <a:spcBef>
          <a:spcPct val="20000"/>
        </a:spcBef>
        <a:spcAft>
          <a:spcPct val="0"/>
        </a:spcAft>
        <a:buChar char="•"/>
        <a:defRPr sz="2000">
          <a:solidFill>
            <a:srgbClr val="333333"/>
          </a:solidFill>
          <a:latin typeface="+mn-lt"/>
        </a:defRPr>
      </a:lvl4pPr>
      <a:lvl5pPr marL="1939925" indent="-342900" algn="l" rtl="0" eaLnBrk="0" fontAlgn="base" hangingPunct="0">
        <a:spcBef>
          <a:spcPct val="20000"/>
        </a:spcBef>
        <a:spcAft>
          <a:spcPct val="0"/>
        </a:spcAft>
        <a:buChar char="•"/>
        <a:defRPr sz="2000">
          <a:solidFill>
            <a:srgbClr val="333333"/>
          </a:solidFill>
          <a:latin typeface="+mn-lt"/>
        </a:defRPr>
      </a:lvl5pPr>
      <a:lvl6pPr marL="2397125" indent="-342900" algn="l" rtl="0" fontAlgn="base">
        <a:spcBef>
          <a:spcPct val="20000"/>
        </a:spcBef>
        <a:spcAft>
          <a:spcPct val="0"/>
        </a:spcAft>
        <a:buChar char="•"/>
        <a:defRPr>
          <a:solidFill>
            <a:srgbClr val="333333"/>
          </a:solidFill>
          <a:latin typeface="+mn-lt"/>
        </a:defRPr>
      </a:lvl6pPr>
      <a:lvl7pPr marL="2854325" indent="-342900" algn="l" rtl="0" fontAlgn="base">
        <a:spcBef>
          <a:spcPct val="20000"/>
        </a:spcBef>
        <a:spcAft>
          <a:spcPct val="0"/>
        </a:spcAft>
        <a:buChar char="•"/>
        <a:defRPr>
          <a:solidFill>
            <a:srgbClr val="333333"/>
          </a:solidFill>
          <a:latin typeface="+mn-lt"/>
        </a:defRPr>
      </a:lvl7pPr>
      <a:lvl8pPr marL="3311525" indent="-342900" algn="l" rtl="0" fontAlgn="base">
        <a:spcBef>
          <a:spcPct val="20000"/>
        </a:spcBef>
        <a:spcAft>
          <a:spcPct val="0"/>
        </a:spcAft>
        <a:buChar char="•"/>
        <a:defRPr>
          <a:solidFill>
            <a:srgbClr val="333333"/>
          </a:solidFill>
          <a:latin typeface="+mn-lt"/>
        </a:defRPr>
      </a:lvl8pPr>
      <a:lvl9pPr marL="3768725" indent="-342900" algn="l" rtl="0" fontAlgn="base">
        <a:spcBef>
          <a:spcPct val="20000"/>
        </a:spcBef>
        <a:spcAft>
          <a:spcPct val="0"/>
        </a:spcAft>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0BABA"/>
        </a:solidFill>
        <a:effectLst/>
      </p:bgPr>
    </p:bg>
    <p:spTree>
      <p:nvGrpSpPr>
        <p:cNvPr id="1" name=""/>
        <p:cNvGrpSpPr/>
        <p:nvPr/>
      </p:nvGrpSpPr>
      <p:grpSpPr>
        <a:xfrm>
          <a:off x="0" y="0"/>
          <a:ext cx="0" cy="0"/>
          <a:chOff x="0" y="0"/>
          <a:chExt cx="0" cy="0"/>
        </a:xfrm>
      </p:grpSpPr>
      <p:grpSp>
        <p:nvGrpSpPr>
          <p:cNvPr id="4098" name="Group 6">
            <a:extLst>
              <a:ext uri="{FF2B5EF4-FFF2-40B4-BE49-F238E27FC236}">
                <a16:creationId xmlns:a16="http://schemas.microsoft.com/office/drawing/2014/main" id="{4BBD04E7-7258-4ABC-AF01-019B42B404F6}"/>
              </a:ext>
            </a:extLst>
          </p:cNvPr>
          <p:cNvGrpSpPr>
            <a:grpSpLocks/>
          </p:cNvGrpSpPr>
          <p:nvPr/>
        </p:nvGrpSpPr>
        <p:grpSpPr bwMode="auto">
          <a:xfrm>
            <a:off x="0" y="0"/>
            <a:ext cx="9151938" cy="6858000"/>
            <a:chOff x="0" y="0"/>
            <a:chExt cx="9152467" cy="6858000"/>
          </a:xfrm>
        </p:grpSpPr>
        <p:pic>
          <p:nvPicPr>
            <p:cNvPr id="4105" name="Picture 7" descr="SD-PanelContent.png">
              <a:extLst>
                <a:ext uri="{FF2B5EF4-FFF2-40B4-BE49-F238E27FC236}">
                  <a16:creationId xmlns:a16="http://schemas.microsoft.com/office/drawing/2014/main" id="{9C98759F-8623-4B0A-BF14-17DB8AD8C3E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AB05B8A-7FB4-4248-8750-A4C7949501B7}"/>
                </a:ext>
              </a:extLst>
            </p:cNvPr>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09" name="Picture 9" descr="HDRibbonContent-UniformTrim.png">
              <a:extLst>
                <a:ext uri="{FF2B5EF4-FFF2-40B4-BE49-F238E27FC236}">
                  <a16:creationId xmlns:a16="http://schemas.microsoft.com/office/drawing/2014/main" id="{001A48AF-5F35-4FF4-950F-F9B8AF3D769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HDRibbonContent-UniformTrim.png">
              <a:extLst>
                <a:ext uri="{FF2B5EF4-FFF2-40B4-BE49-F238E27FC236}">
                  <a16:creationId xmlns:a16="http://schemas.microsoft.com/office/drawing/2014/main" id="{42468919-3B07-41E7-92F7-F79C586EB7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itle Placeholder 1">
            <a:extLst>
              <a:ext uri="{FF2B5EF4-FFF2-40B4-BE49-F238E27FC236}">
                <a16:creationId xmlns:a16="http://schemas.microsoft.com/office/drawing/2014/main" id="{D40D5421-DBDA-4849-A310-BE73815E7645}"/>
              </a:ext>
            </a:extLst>
          </p:cNvPr>
          <p:cNvSpPr>
            <a:spLocks noGrp="1" noChangeArrowheads="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BA24B6A0-9DF3-46FE-B4E1-60FF3A5BC8DD}"/>
              </a:ext>
            </a:extLst>
          </p:cNvPr>
          <p:cNvSpPr>
            <a:spLocks noGrp="1" noChangeArrowheads="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EC03D4-07AC-4F16-9E8E-1A422B6C2B23}"/>
              </a:ext>
            </a:extLst>
          </p:cNvPr>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BB986B38-7A3D-4DE6-9F33-15F9F0005231}"/>
              </a:ext>
            </a:extLst>
          </p:cNvPr>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E92AE7F8-AFC4-44C9-870D-9593B1136D88}"/>
              </a:ext>
            </a:extLst>
          </p:cNvPr>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7574CF8-DFD2-4D5E-A268-D087B2E492D4}" type="slidenum">
              <a:rPr lang="en-US"/>
              <a:pPr>
                <a:defRPr/>
              </a:pPr>
              <a:t>‹#›</a:t>
            </a:fld>
            <a:endParaRPr lang="en-US"/>
          </a:p>
        </p:txBody>
      </p:sp>
      <p:pic>
        <p:nvPicPr>
          <p:cNvPr id="4104" name="Picture 7" descr="secondary no tag copy">
            <a:extLst>
              <a:ext uri="{FF2B5EF4-FFF2-40B4-BE49-F238E27FC236}">
                <a16:creationId xmlns:a16="http://schemas.microsoft.com/office/drawing/2014/main" id="{9629B4A2-2CE1-4143-A0D1-5BB202209A53}"/>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90" r:id="rId1"/>
    <p:sldLayoutId id="2147486591" r:id="rId2"/>
    <p:sldLayoutId id="2147486592" r:id="rId3"/>
    <p:sldLayoutId id="2147486593" r:id="rId4"/>
    <p:sldLayoutId id="2147486594" r:id="rId5"/>
    <p:sldLayoutId id="2147486595" r:id="rId6"/>
    <p:sldLayoutId id="2147486579" r:id="rId7"/>
    <p:sldLayoutId id="2147486596" r:id="rId8"/>
    <p:sldLayoutId id="2147486580" r:id="rId9"/>
    <p:sldLayoutId id="2147486581" r:id="rId10"/>
    <p:sldLayoutId id="2147486597" r:id="rId11"/>
    <p:sldLayoutId id="2147486598" r:id="rId12"/>
    <p:sldLayoutId id="2147486582" r:id="rId13"/>
    <p:sldLayoutId id="2147486599" r:id="rId14"/>
    <p:sldLayoutId id="2147486600" r:id="rId15"/>
    <p:sldLayoutId id="2147486601" r:id="rId16"/>
    <p:sldLayoutId id="2147486602" r:id="rId17"/>
    <p:sldLayoutId id="2147486603" r:id="rId18"/>
  </p:sldLayoutIdLst>
  <p:hf hdr="0" ftr="0" dt="0"/>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0BABA"/>
        </a:solidFill>
        <a:effectLst/>
      </p:bgPr>
    </p:bg>
    <p:spTree>
      <p:nvGrpSpPr>
        <p:cNvPr id="1" name=""/>
        <p:cNvGrpSpPr/>
        <p:nvPr/>
      </p:nvGrpSpPr>
      <p:grpSpPr>
        <a:xfrm>
          <a:off x="0" y="0"/>
          <a:ext cx="0" cy="0"/>
          <a:chOff x="0" y="0"/>
          <a:chExt cx="0" cy="0"/>
        </a:xfrm>
      </p:grpSpPr>
      <p:grpSp>
        <p:nvGrpSpPr>
          <p:cNvPr id="5122" name="Group 6">
            <a:extLst>
              <a:ext uri="{FF2B5EF4-FFF2-40B4-BE49-F238E27FC236}">
                <a16:creationId xmlns:a16="http://schemas.microsoft.com/office/drawing/2014/main" id="{B1E99984-8853-4DD0-AAF1-819230E260C9}"/>
              </a:ext>
            </a:extLst>
          </p:cNvPr>
          <p:cNvGrpSpPr>
            <a:grpSpLocks/>
          </p:cNvGrpSpPr>
          <p:nvPr/>
        </p:nvGrpSpPr>
        <p:grpSpPr bwMode="auto">
          <a:xfrm>
            <a:off x="0" y="0"/>
            <a:ext cx="9144000" cy="6858000"/>
            <a:chOff x="0" y="0"/>
            <a:chExt cx="9144000" cy="6858001"/>
          </a:xfrm>
        </p:grpSpPr>
        <p:pic>
          <p:nvPicPr>
            <p:cNvPr id="5129" name="Picture 7" descr="SD-PanelContent-V.png">
              <a:extLst>
                <a:ext uri="{FF2B5EF4-FFF2-40B4-BE49-F238E27FC236}">
                  <a16:creationId xmlns:a16="http://schemas.microsoft.com/office/drawing/2014/main" id="{F2B04779-0761-4999-841B-BBBDB1AA60F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BB1AC19-3E29-4A6D-B260-4702CB36B82E}"/>
                </a:ext>
              </a:extLst>
            </p:cNvPr>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33" name="Picture 9" descr="HDRibbonContent-UniformTrim.png">
              <a:extLst>
                <a:ext uri="{FF2B5EF4-FFF2-40B4-BE49-F238E27FC236}">
                  <a16:creationId xmlns:a16="http://schemas.microsoft.com/office/drawing/2014/main" id="{B5C48142-DA0D-42D9-9892-7C61C2BE3B2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2" r="14240"/>
            <a:stretch>
              <a:fillRect/>
            </a:stretch>
          </p:blipFill>
          <p:spPr bwMode="auto">
            <a:xfrm rot="5400000">
              <a:off x="4221675" y="39689"/>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0" descr="HDRibbonContent-UniformTrim.png">
              <a:extLst>
                <a:ext uri="{FF2B5EF4-FFF2-40B4-BE49-F238E27FC236}">
                  <a16:creationId xmlns:a16="http://schemas.microsoft.com/office/drawing/2014/main" id="{A483272E-7C07-44A8-ACF2-A0253FE0424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2" r="14240"/>
            <a:stretch>
              <a:fillRect/>
            </a:stretch>
          </p:blipFill>
          <p:spPr bwMode="auto">
            <a:xfrm rot="5400000">
              <a:off x="4221675" y="6211888"/>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itle Placeholder 1">
            <a:extLst>
              <a:ext uri="{FF2B5EF4-FFF2-40B4-BE49-F238E27FC236}">
                <a16:creationId xmlns:a16="http://schemas.microsoft.com/office/drawing/2014/main" id="{62A6BB7F-A43D-4493-A670-31926D3B0454}"/>
              </a:ext>
            </a:extLst>
          </p:cNvPr>
          <p:cNvSpPr>
            <a:spLocks noGrp="1" noChangeArrowheads="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81FDD391-D642-4CDB-BC11-1E8A362CEF42}"/>
              </a:ext>
            </a:extLst>
          </p:cNvPr>
          <p:cNvSpPr>
            <a:spLocks noGrp="1" noChangeArrowheads="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CE7302F-9D3E-44C6-B28C-EF9C835E24C9}"/>
              </a:ext>
            </a:extLst>
          </p:cNvPr>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813D0A1E-2310-4202-8F0A-D4675B0D74A4}"/>
              </a:ext>
            </a:extLst>
          </p:cNvPr>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ACE4EF4C-6B35-414E-BD84-004DEAC02B35}"/>
              </a:ext>
            </a:extLst>
          </p:cNvPr>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D8FA720-E676-421C-988D-F258ABB1E561}" type="slidenum">
              <a:rPr lang="en-US"/>
              <a:pPr>
                <a:defRPr/>
              </a:pPr>
              <a:t>‹#›</a:t>
            </a:fld>
            <a:endParaRPr lang="en-US"/>
          </a:p>
        </p:txBody>
      </p:sp>
      <p:pic>
        <p:nvPicPr>
          <p:cNvPr id="5128" name="Picture 7" descr="secondary copy">
            <a:extLst>
              <a:ext uri="{FF2B5EF4-FFF2-40B4-BE49-F238E27FC236}">
                <a16:creationId xmlns:a16="http://schemas.microsoft.com/office/drawing/2014/main" id="{6725242F-FB59-4772-BFA5-1958B738560F}"/>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04" r:id="rId1"/>
    <p:sldLayoutId id="2147486605" r:id="rId2"/>
    <p:sldLayoutId id="2147486606" r:id="rId3"/>
    <p:sldLayoutId id="2147486607" r:id="rId4"/>
    <p:sldLayoutId id="2147486608" r:id="rId5"/>
    <p:sldLayoutId id="2147486609" r:id="rId6"/>
    <p:sldLayoutId id="2147486583" r:id="rId7"/>
    <p:sldLayoutId id="2147486610" r:id="rId8"/>
    <p:sldLayoutId id="2147486584" r:id="rId9"/>
    <p:sldLayoutId id="2147486585" r:id="rId10"/>
    <p:sldLayoutId id="2147486611" r:id="rId11"/>
    <p:sldLayoutId id="2147486612" r:id="rId12"/>
    <p:sldLayoutId id="2147486586" r:id="rId13"/>
    <p:sldLayoutId id="2147486613" r:id="rId14"/>
    <p:sldLayoutId id="2147486614" r:id="rId15"/>
    <p:sldLayoutId id="2147486615" r:id="rId16"/>
    <p:sldLayoutId id="2147486616" r:id="rId17"/>
  </p:sldLayoutIdLst>
  <p:hf hdr="0" ftr="0" dt="0"/>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A2953B-7B3C-45FD-98F1-BCB643172025}"/>
              </a:ext>
            </a:extLst>
          </p:cNvPr>
          <p:cNvSpPr/>
          <p:nvPr/>
        </p:nvSpPr>
        <p:spPr>
          <a:xfrm>
            <a:off x="105230" y="76201"/>
            <a:ext cx="8935355" cy="114299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6C3EBE5-A9CB-4D13-8A65-4E9750774233}"/>
              </a:ext>
            </a:extLst>
          </p:cNvPr>
          <p:cNvSpPr/>
          <p:nvPr/>
        </p:nvSpPr>
        <p:spPr>
          <a:xfrm>
            <a:off x="105229" y="1284515"/>
            <a:ext cx="8935356" cy="54972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9">
            <a:extLst>
              <a:ext uri="{FF2B5EF4-FFF2-40B4-BE49-F238E27FC236}">
                <a16:creationId xmlns:a16="http://schemas.microsoft.com/office/drawing/2014/main" id="{D28BBC72-B6B5-4449-9CB6-17C3A60D70B5}"/>
              </a:ext>
            </a:extLst>
          </p:cNvPr>
          <p:cNvSpPr>
            <a:spLocks noGrp="1" noChangeArrowheads="1"/>
          </p:cNvSpPr>
          <p:nvPr>
            <p:ph type="title"/>
          </p:nvPr>
        </p:nvSpPr>
        <p:spPr>
          <a:xfrm>
            <a:off x="801688" y="-17463"/>
            <a:ext cx="8237082" cy="1236663"/>
          </a:xfrm>
        </p:spPr>
        <p:txBody>
          <a:bodyPr/>
          <a:lstStyle/>
          <a:p>
            <a:pPr algn="r" eaLnBrk="1" hangingPunct="1"/>
            <a:r>
              <a:rPr lang="en-US" altLang="en-US" sz="2400" dirty="0">
                <a:ln>
                  <a:noFill/>
                </a:ln>
                <a:latin typeface="Times New Roman"/>
                <a:cs typeface="Times New Roman"/>
              </a:rPr>
              <a:t>RGP SAJ-114 &amp; Ecosystem Management Agreement 3 </a:t>
            </a:r>
            <a:br>
              <a:rPr lang="en-US" altLang="en-US" sz="2000" dirty="0">
                <a:ln>
                  <a:noFill/>
                </a:ln>
                <a:latin typeface="Times New Roman" panose="02020603050405020304" pitchFamily="18" charset="0"/>
                <a:cs typeface="Times New Roman" panose="02020603050405020304" pitchFamily="18" charset="0"/>
              </a:rPr>
            </a:br>
            <a:r>
              <a:rPr lang="en-US" altLang="en-US" sz="2000" dirty="0">
                <a:ln>
                  <a:noFill/>
                </a:ln>
                <a:latin typeface="Times New Roman"/>
                <a:cs typeface="Times New Roman"/>
              </a:rPr>
              <a:t>                                                            2024 Annual Report</a:t>
            </a:r>
          </a:p>
        </p:txBody>
      </p:sp>
      <p:pic>
        <p:nvPicPr>
          <p:cNvPr id="37892" name="Picture 8" descr="StJoe RGB registered">
            <a:extLst>
              <a:ext uri="{FF2B5EF4-FFF2-40B4-BE49-F238E27FC236}">
                <a16:creationId xmlns:a16="http://schemas.microsoft.com/office/drawing/2014/main" id="{4D02E6FE-130D-4748-99B2-E8CCB8668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96888"/>
            <a:ext cx="1520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BE5BE6E-C0C7-CB10-5C85-F8D9453114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74449" y="1542584"/>
            <a:ext cx="6595101" cy="49463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C88B3C-584E-435C-B9A6-0A178A598CF1}"/>
              </a:ext>
            </a:extLst>
          </p:cNvPr>
          <p:cNvSpPr/>
          <p:nvPr/>
        </p:nvSpPr>
        <p:spPr>
          <a:xfrm>
            <a:off x="96603" y="1284515"/>
            <a:ext cx="8935356" cy="54972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2" name="Rectangle 1">
            <a:extLst>
              <a:ext uri="{FF2B5EF4-FFF2-40B4-BE49-F238E27FC236}">
                <a16:creationId xmlns:a16="http://schemas.microsoft.com/office/drawing/2014/main" id="{E0C907F7-2763-4AF7-A2AC-D9FDD2FD14A2}"/>
              </a:ext>
            </a:extLst>
          </p:cNvPr>
          <p:cNvSpPr/>
          <p:nvPr/>
        </p:nvSpPr>
        <p:spPr>
          <a:xfrm>
            <a:off x="87085" y="87087"/>
            <a:ext cx="8953499" cy="11339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9">
            <a:extLst>
              <a:ext uri="{FF2B5EF4-FFF2-40B4-BE49-F238E27FC236}">
                <a16:creationId xmlns:a16="http://schemas.microsoft.com/office/drawing/2014/main" id="{49C6FED4-0D36-495E-8CFF-DDB3067FB067}"/>
              </a:ext>
            </a:extLst>
          </p:cNvPr>
          <p:cNvSpPr>
            <a:spLocks noGrp="1" noChangeArrowheads="1"/>
          </p:cNvSpPr>
          <p:nvPr>
            <p:ph type="title"/>
          </p:nvPr>
        </p:nvSpPr>
        <p:spPr>
          <a:xfrm>
            <a:off x="2234284" y="23585"/>
            <a:ext cx="6797675" cy="1303338"/>
          </a:xfrm>
        </p:spPr>
        <p:txBody>
          <a:bodyPr/>
          <a:lstStyle/>
          <a:p>
            <a:pPr algn="r" eaLnBrk="1" hangingPunct="1"/>
            <a:r>
              <a:rPr lang="en-US" altLang="en-US" sz="2400" dirty="0">
                <a:ln>
                  <a:noFill/>
                </a:ln>
                <a:latin typeface="Times New Roman" panose="02020603050405020304" pitchFamily="18" charset="0"/>
                <a:cs typeface="Times New Roman" panose="02020603050405020304" pitchFamily="18" charset="0"/>
              </a:rPr>
              <a:t>Contents</a:t>
            </a:r>
            <a:br>
              <a:rPr lang="en-US" altLang="en-US" sz="2400" dirty="0">
                <a:ln>
                  <a:noFill/>
                </a:ln>
                <a:latin typeface="Times New Roman" panose="02020603050405020304" pitchFamily="18" charset="0"/>
                <a:cs typeface="Times New Roman" panose="02020603050405020304" pitchFamily="18" charset="0"/>
              </a:rPr>
            </a:br>
            <a:r>
              <a:rPr lang="en-US" altLang="en-US" sz="2000" dirty="0">
                <a:ln>
                  <a:noFill/>
                </a:ln>
                <a:latin typeface="Times New Roman" panose="02020603050405020304" pitchFamily="18" charset="0"/>
                <a:cs typeface="Times New Roman" panose="02020603050405020304" pitchFamily="18" charset="0"/>
              </a:rPr>
              <a:t>2024 Annual Report</a:t>
            </a:r>
            <a:endParaRPr lang="en-US" altLang="en-US" sz="2800" dirty="0">
              <a:ln>
                <a:noFill/>
              </a:ln>
              <a:latin typeface="Times New Roman" panose="02020603050405020304" pitchFamily="18" charset="0"/>
              <a:cs typeface="Times New Roman" panose="02020603050405020304" pitchFamily="18" charset="0"/>
            </a:endParaRPr>
          </a:p>
        </p:txBody>
      </p:sp>
      <p:sp>
        <p:nvSpPr>
          <p:cNvPr id="39939" name="Rectangle 10">
            <a:extLst>
              <a:ext uri="{FF2B5EF4-FFF2-40B4-BE49-F238E27FC236}">
                <a16:creationId xmlns:a16="http://schemas.microsoft.com/office/drawing/2014/main" id="{891CC7DE-92BE-49AD-B8B9-A6236351D0E3}"/>
              </a:ext>
            </a:extLst>
          </p:cNvPr>
          <p:cNvSpPr>
            <a:spLocks noGrp="1" noChangeArrowheads="1"/>
          </p:cNvSpPr>
          <p:nvPr>
            <p:ph idx="1"/>
          </p:nvPr>
        </p:nvSpPr>
        <p:spPr>
          <a:xfrm>
            <a:off x="107830" y="1503362"/>
            <a:ext cx="8686800" cy="4883150"/>
          </a:xfrm>
        </p:spPr>
        <p:txBody>
          <a:bodyPr/>
          <a:lstStyle/>
          <a:p>
            <a:pPr eaLnBrk="1" hangingPunct="1">
              <a:buFontTx/>
              <a:buNone/>
            </a:pPr>
            <a:r>
              <a:rPr lang="en-US" altLang="en-US" sz="1400" dirty="0">
                <a:latin typeface="Times New Roman" panose="02020603050405020304" pitchFamily="18" charset="0"/>
                <a:cs typeface="Times New Roman" panose="02020603050405020304" pitchFamily="18" charset="0"/>
              </a:rPr>
              <a:t>This report contains the project and sub-basin ledgers for all project authorizations issued through</a:t>
            </a:r>
          </a:p>
          <a:p>
            <a:pPr eaLnBrk="1" hangingPunct="1">
              <a:buFontTx/>
              <a:buNone/>
            </a:pPr>
            <a:r>
              <a:rPr lang="en-US" altLang="en-US" sz="1400" dirty="0">
                <a:latin typeface="Times New Roman" panose="02020603050405020304" pitchFamily="18" charset="0"/>
                <a:cs typeface="Times New Roman" panose="02020603050405020304" pitchFamily="18" charset="0"/>
              </a:rPr>
              <a:t>December 31</a:t>
            </a:r>
            <a:r>
              <a:rPr lang="en-US" altLang="en-US" sz="1400" baseline="30000" dirty="0">
                <a:latin typeface="Times New Roman" panose="02020603050405020304" pitchFamily="18" charset="0"/>
                <a:cs typeface="Times New Roman" panose="02020603050405020304" pitchFamily="18" charset="0"/>
              </a:rPr>
              <a:t>st</a:t>
            </a:r>
            <a:r>
              <a:rPr lang="en-US" altLang="en-US" sz="1400" dirty="0">
                <a:latin typeface="Times New Roman" panose="02020603050405020304" pitchFamily="18" charset="0"/>
                <a:cs typeface="Times New Roman" panose="02020603050405020304" pitchFamily="18" charset="0"/>
              </a:rPr>
              <a:t>, 2024.  </a:t>
            </a:r>
          </a:p>
          <a:p>
            <a:pPr eaLnBrk="1" hangingPunct="1">
              <a:buFontTx/>
              <a:buNone/>
            </a:pPr>
            <a:endParaRPr lang="en-US" altLang="en-US" sz="1400" dirty="0">
              <a:latin typeface="Times New Roman" panose="02020603050405020304" pitchFamily="18" charset="0"/>
              <a:cs typeface="Times New Roman" panose="02020603050405020304" pitchFamily="18" charset="0"/>
            </a:endParaRPr>
          </a:p>
          <a:p>
            <a:pPr eaLnBrk="1" hangingPunct="1">
              <a:buFontTx/>
              <a:buNone/>
            </a:pPr>
            <a:endParaRPr lang="en-US" altLang="en-US" sz="1400" dirty="0">
              <a:latin typeface="Times New Roman" panose="02020603050405020304" pitchFamily="18" charset="0"/>
              <a:cs typeface="Times New Roman" panose="02020603050405020304" pitchFamily="18" charset="0"/>
            </a:endParaRPr>
          </a:p>
          <a:p>
            <a:pPr eaLnBrk="1" hangingPunct="1">
              <a:buNone/>
            </a:pPr>
            <a:r>
              <a:rPr lang="en-US" altLang="en-US" sz="1400" dirty="0">
                <a:latin typeface="Times New Roman" panose="02020603050405020304" pitchFamily="18" charset="0"/>
                <a:cs typeface="Times New Roman" panose="02020603050405020304" pitchFamily="18" charset="0"/>
              </a:rPr>
              <a:t>2024 Project Summary</a:t>
            </a:r>
          </a:p>
          <a:p>
            <a:pPr eaLnBrk="1" hangingPunct="1">
              <a:buNone/>
            </a:pPr>
            <a:r>
              <a:rPr lang="en-US" altLang="en-US" sz="1400" dirty="0">
                <a:latin typeface="Times New Roman" panose="02020603050405020304" pitchFamily="18" charset="0"/>
                <a:cs typeface="Times New Roman" panose="02020603050405020304" pitchFamily="18" charset="0"/>
              </a:rPr>
              <a:t>Overall Summary</a:t>
            </a:r>
          </a:p>
          <a:p>
            <a:pPr eaLnBrk="1" hangingPunct="1">
              <a:buNone/>
            </a:pPr>
            <a:r>
              <a:rPr lang="en-US" altLang="en-US" sz="1400" dirty="0">
                <a:latin typeface="Times New Roman"/>
                <a:cs typeface="Times New Roman"/>
              </a:rPr>
              <a:t>2024 Project Ledger</a:t>
            </a:r>
          </a:p>
          <a:p>
            <a:pPr eaLnBrk="1" hangingPunct="1">
              <a:buNone/>
            </a:pPr>
            <a:r>
              <a:rPr lang="en-US" altLang="en-US" sz="1400" dirty="0">
                <a:latin typeface="Times New Roman"/>
                <a:cs typeface="Times New Roman"/>
              </a:rPr>
              <a:t>2024 Sub-Basin Ledger</a:t>
            </a:r>
          </a:p>
          <a:p>
            <a:pPr eaLnBrk="1" hangingPunct="1">
              <a:buNone/>
            </a:pPr>
            <a:r>
              <a:rPr lang="en-US" altLang="en-US" sz="1400" dirty="0">
                <a:latin typeface="Times New Roman" panose="02020603050405020304" pitchFamily="18" charset="0"/>
                <a:cs typeface="Times New Roman" panose="02020603050405020304" pitchFamily="18" charset="0"/>
              </a:rPr>
              <a:t>Conservation Unit Ledger</a:t>
            </a:r>
          </a:p>
          <a:p>
            <a:pPr eaLnBrk="1" hangingPunct="1">
              <a:buNone/>
            </a:pPr>
            <a:r>
              <a:rPr lang="en-US" altLang="en-US" sz="1400" dirty="0">
                <a:latin typeface="Times New Roman" panose="02020603050405020304" pitchFamily="18" charset="0"/>
                <a:cs typeface="Times New Roman" panose="02020603050405020304" pitchFamily="18" charset="0"/>
              </a:rPr>
              <a:t>Conservation Unit Land Management Summary</a:t>
            </a:r>
          </a:p>
          <a:p>
            <a:pPr eaLnBrk="1" hangingPunct="1">
              <a:buNone/>
            </a:pPr>
            <a:r>
              <a:rPr lang="en-US" altLang="en-US" sz="1400" dirty="0">
                <a:latin typeface="Times New Roman" panose="02020603050405020304" pitchFamily="18" charset="0"/>
                <a:cs typeface="Times New Roman" panose="02020603050405020304" pitchFamily="18" charset="0"/>
              </a:rPr>
              <a:t>GIS Projects &amp; Conservation Easement Map</a:t>
            </a:r>
          </a:p>
          <a:p>
            <a:pPr eaLnBrk="1" hangingPunct="1">
              <a:buFontTx/>
              <a:buNone/>
            </a:pPr>
            <a:endParaRPr lang="en-US" altLang="en-US" sz="1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6309983-51F4-CA6F-1F50-9245C5FD54BC}"/>
              </a:ext>
            </a:extLst>
          </p:cNvPr>
          <p:cNvSpPr>
            <a:spLocks noGrp="1"/>
          </p:cNvSpPr>
          <p:nvPr>
            <p:ph type="sldNum" sz="quarter" idx="12"/>
          </p:nvPr>
        </p:nvSpPr>
        <p:spPr>
          <a:xfrm rot="10800000" flipH="1" flipV="1">
            <a:off x="8645825" y="6404600"/>
            <a:ext cx="297609" cy="316702"/>
          </a:xfrm>
        </p:spPr>
        <p:txBody>
          <a:bodyPr/>
          <a:lstStyle/>
          <a:p>
            <a:pPr>
              <a:defRPr/>
            </a:pPr>
            <a:r>
              <a:rPr lang="en-US" altLang="en-US" dirty="0"/>
              <a:t>1</a:t>
            </a:r>
          </a:p>
        </p:txBody>
      </p:sp>
      <p:cxnSp>
        <p:nvCxnSpPr>
          <p:cNvPr id="5" name="Straight Connector 4">
            <a:extLst>
              <a:ext uri="{FF2B5EF4-FFF2-40B4-BE49-F238E27FC236}">
                <a16:creationId xmlns:a16="http://schemas.microsoft.com/office/drawing/2014/main" id="{61CCF607-D559-0120-4058-EF958E36DC57}"/>
              </a:ext>
            </a:extLst>
          </p:cNvPr>
          <p:cNvCxnSpPr>
            <a:cxnSpLocks/>
          </p:cNvCxnSpPr>
          <p:nvPr/>
        </p:nvCxnSpPr>
        <p:spPr>
          <a:xfrm>
            <a:off x="1872343" y="3011648"/>
            <a:ext cx="269965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DCCB156-F237-C295-DDAE-A911D20CCEC6}"/>
              </a:ext>
            </a:extLst>
          </p:cNvPr>
          <p:cNvSpPr txBox="1"/>
          <p:nvPr/>
        </p:nvSpPr>
        <p:spPr>
          <a:xfrm>
            <a:off x="4583227" y="2857759"/>
            <a:ext cx="25254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a:t>
            </a:r>
          </a:p>
        </p:txBody>
      </p:sp>
      <p:cxnSp>
        <p:nvCxnSpPr>
          <p:cNvPr id="10" name="Straight Connector 9">
            <a:extLst>
              <a:ext uri="{FF2B5EF4-FFF2-40B4-BE49-F238E27FC236}">
                <a16:creationId xmlns:a16="http://schemas.microsoft.com/office/drawing/2014/main" id="{8C4AE334-C431-738E-0241-A802F7455CB0}"/>
              </a:ext>
            </a:extLst>
          </p:cNvPr>
          <p:cNvCxnSpPr>
            <a:cxnSpLocks/>
          </p:cNvCxnSpPr>
          <p:nvPr/>
        </p:nvCxnSpPr>
        <p:spPr>
          <a:xfrm>
            <a:off x="1541417" y="3355636"/>
            <a:ext cx="3041810"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2CC8F6F-3F90-EEE4-3651-1767220A774D}"/>
              </a:ext>
            </a:extLst>
          </p:cNvPr>
          <p:cNvSpPr txBox="1"/>
          <p:nvPr/>
        </p:nvSpPr>
        <p:spPr>
          <a:xfrm>
            <a:off x="4583226" y="3201747"/>
            <a:ext cx="25254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3</a:t>
            </a:r>
          </a:p>
        </p:txBody>
      </p:sp>
      <p:cxnSp>
        <p:nvCxnSpPr>
          <p:cNvPr id="14" name="Straight Connector 13">
            <a:extLst>
              <a:ext uri="{FF2B5EF4-FFF2-40B4-BE49-F238E27FC236}">
                <a16:creationId xmlns:a16="http://schemas.microsoft.com/office/drawing/2014/main" id="{514B6383-FE8E-2C88-6EE3-68680EDE33E9}"/>
              </a:ext>
            </a:extLst>
          </p:cNvPr>
          <p:cNvCxnSpPr>
            <a:cxnSpLocks/>
          </p:cNvCxnSpPr>
          <p:nvPr/>
        </p:nvCxnSpPr>
        <p:spPr>
          <a:xfrm>
            <a:off x="1701266" y="3682207"/>
            <a:ext cx="2881960"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61A09EFD-0741-28D9-D54E-87350562D11D}"/>
              </a:ext>
            </a:extLst>
          </p:cNvPr>
          <p:cNvSpPr txBox="1"/>
          <p:nvPr/>
        </p:nvSpPr>
        <p:spPr>
          <a:xfrm>
            <a:off x="4583226" y="3528318"/>
            <a:ext cx="25254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4</a:t>
            </a:r>
          </a:p>
        </p:txBody>
      </p:sp>
      <p:cxnSp>
        <p:nvCxnSpPr>
          <p:cNvPr id="17" name="Straight Connector 16">
            <a:extLst>
              <a:ext uri="{FF2B5EF4-FFF2-40B4-BE49-F238E27FC236}">
                <a16:creationId xmlns:a16="http://schemas.microsoft.com/office/drawing/2014/main" id="{CEC15E7C-A3A1-A1D2-F15A-58A655789655}"/>
              </a:ext>
            </a:extLst>
          </p:cNvPr>
          <p:cNvCxnSpPr>
            <a:cxnSpLocks/>
          </p:cNvCxnSpPr>
          <p:nvPr/>
        </p:nvCxnSpPr>
        <p:spPr>
          <a:xfrm>
            <a:off x="1950720" y="4033157"/>
            <a:ext cx="2632506"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2A4B8BA-28C2-52C9-EFA9-6C15B0537CE5}"/>
              </a:ext>
            </a:extLst>
          </p:cNvPr>
          <p:cNvSpPr txBox="1"/>
          <p:nvPr/>
        </p:nvSpPr>
        <p:spPr>
          <a:xfrm>
            <a:off x="4583226" y="3879268"/>
            <a:ext cx="25254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5</a:t>
            </a:r>
          </a:p>
        </p:txBody>
      </p:sp>
      <p:cxnSp>
        <p:nvCxnSpPr>
          <p:cNvPr id="22" name="Straight Connector 21">
            <a:extLst>
              <a:ext uri="{FF2B5EF4-FFF2-40B4-BE49-F238E27FC236}">
                <a16:creationId xmlns:a16="http://schemas.microsoft.com/office/drawing/2014/main" id="{46029047-B6EA-8878-D0AB-1E5BE5050E9E}"/>
              </a:ext>
            </a:extLst>
          </p:cNvPr>
          <p:cNvCxnSpPr>
            <a:cxnSpLocks/>
          </p:cNvCxnSpPr>
          <p:nvPr/>
        </p:nvCxnSpPr>
        <p:spPr>
          <a:xfrm>
            <a:off x="2076994" y="4342311"/>
            <a:ext cx="2506232" cy="0"/>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41790051-44D3-C93E-6B1C-811F378C67B9}"/>
              </a:ext>
            </a:extLst>
          </p:cNvPr>
          <p:cNvSpPr txBox="1"/>
          <p:nvPr/>
        </p:nvSpPr>
        <p:spPr>
          <a:xfrm>
            <a:off x="4583226" y="4193636"/>
            <a:ext cx="25254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6</a:t>
            </a:r>
          </a:p>
        </p:txBody>
      </p:sp>
      <p:sp>
        <p:nvSpPr>
          <p:cNvPr id="26" name="TextBox 25">
            <a:extLst>
              <a:ext uri="{FF2B5EF4-FFF2-40B4-BE49-F238E27FC236}">
                <a16:creationId xmlns:a16="http://schemas.microsoft.com/office/drawing/2014/main" id="{53412CC4-A157-41AB-62D5-F0B8825D8F65}"/>
              </a:ext>
            </a:extLst>
          </p:cNvPr>
          <p:cNvSpPr txBox="1"/>
          <p:nvPr/>
        </p:nvSpPr>
        <p:spPr>
          <a:xfrm>
            <a:off x="4583226" y="4534016"/>
            <a:ext cx="25254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7</a:t>
            </a:r>
          </a:p>
        </p:txBody>
      </p:sp>
      <p:cxnSp>
        <p:nvCxnSpPr>
          <p:cNvPr id="27" name="Straight Connector 26">
            <a:extLst>
              <a:ext uri="{FF2B5EF4-FFF2-40B4-BE49-F238E27FC236}">
                <a16:creationId xmlns:a16="http://schemas.microsoft.com/office/drawing/2014/main" id="{2992F020-60D8-0788-F478-E10533FE2EC1}"/>
              </a:ext>
            </a:extLst>
          </p:cNvPr>
          <p:cNvCxnSpPr>
            <a:cxnSpLocks/>
          </p:cNvCxnSpPr>
          <p:nvPr/>
        </p:nvCxnSpPr>
        <p:spPr>
          <a:xfrm>
            <a:off x="3627120" y="4690654"/>
            <a:ext cx="956106"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7BD6705-ECB1-79E2-9584-BE11C46B9A9A}"/>
              </a:ext>
            </a:extLst>
          </p:cNvPr>
          <p:cNvCxnSpPr>
            <a:cxnSpLocks/>
          </p:cNvCxnSpPr>
          <p:nvPr/>
        </p:nvCxnSpPr>
        <p:spPr>
          <a:xfrm>
            <a:off x="3413760" y="5008517"/>
            <a:ext cx="1169466"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4817F16E-7A90-3C57-9EFD-FC24594BFCDC}"/>
              </a:ext>
            </a:extLst>
          </p:cNvPr>
          <p:cNvSpPr txBox="1"/>
          <p:nvPr/>
        </p:nvSpPr>
        <p:spPr>
          <a:xfrm>
            <a:off x="4583226" y="4854628"/>
            <a:ext cx="25254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8</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C88B3C-584E-435C-B9A6-0A178A598CF1}"/>
              </a:ext>
            </a:extLst>
          </p:cNvPr>
          <p:cNvSpPr/>
          <p:nvPr/>
        </p:nvSpPr>
        <p:spPr>
          <a:xfrm>
            <a:off x="107830" y="1284516"/>
            <a:ext cx="8935356" cy="54972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2" name="Rectangle 1">
            <a:extLst>
              <a:ext uri="{FF2B5EF4-FFF2-40B4-BE49-F238E27FC236}">
                <a16:creationId xmlns:a16="http://schemas.microsoft.com/office/drawing/2014/main" id="{E0C907F7-2763-4AF7-A2AC-D9FDD2FD14A2}"/>
              </a:ext>
            </a:extLst>
          </p:cNvPr>
          <p:cNvSpPr/>
          <p:nvPr/>
        </p:nvSpPr>
        <p:spPr>
          <a:xfrm>
            <a:off x="87085" y="87087"/>
            <a:ext cx="8953499" cy="11339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9">
            <a:extLst>
              <a:ext uri="{FF2B5EF4-FFF2-40B4-BE49-F238E27FC236}">
                <a16:creationId xmlns:a16="http://schemas.microsoft.com/office/drawing/2014/main" id="{49C6FED4-0D36-495E-8CFF-DDB3067FB067}"/>
              </a:ext>
            </a:extLst>
          </p:cNvPr>
          <p:cNvSpPr>
            <a:spLocks noGrp="1" noChangeArrowheads="1"/>
          </p:cNvSpPr>
          <p:nvPr>
            <p:ph type="title"/>
          </p:nvPr>
        </p:nvSpPr>
        <p:spPr>
          <a:xfrm>
            <a:off x="2234284" y="23585"/>
            <a:ext cx="6797675" cy="1303338"/>
          </a:xfrm>
        </p:spPr>
        <p:txBody>
          <a:bodyPr/>
          <a:lstStyle/>
          <a:p>
            <a:pPr algn="r" eaLnBrk="1" hangingPunct="1"/>
            <a:r>
              <a:rPr lang="en-US" altLang="en-US" sz="2400" dirty="0">
                <a:ln>
                  <a:noFill/>
                </a:ln>
                <a:solidFill>
                  <a:schemeClr val="tx1"/>
                </a:solidFill>
                <a:latin typeface="Times New Roman" panose="02020603050405020304" pitchFamily="18" charset="0"/>
                <a:cs typeface="Times New Roman" panose="02020603050405020304" pitchFamily="18" charset="0"/>
              </a:rPr>
              <a:t>2024 Project Summary</a:t>
            </a:r>
            <a:endParaRPr lang="en-US" altLang="en-US" sz="2800" dirty="0">
              <a:ln>
                <a:noFill/>
              </a:ln>
              <a:solidFill>
                <a:schemeClr val="tx1"/>
              </a:solidFill>
              <a:latin typeface="Times New Roman" panose="02020603050405020304" pitchFamily="18" charset="0"/>
              <a:cs typeface="Times New Roman" panose="02020603050405020304" pitchFamily="18" charset="0"/>
            </a:endParaRPr>
          </a:p>
        </p:txBody>
      </p:sp>
      <p:sp>
        <p:nvSpPr>
          <p:cNvPr id="39939" name="Rectangle 10">
            <a:extLst>
              <a:ext uri="{FF2B5EF4-FFF2-40B4-BE49-F238E27FC236}">
                <a16:creationId xmlns:a16="http://schemas.microsoft.com/office/drawing/2014/main" id="{891CC7DE-92BE-49AD-B8B9-A6236351D0E3}"/>
              </a:ext>
            </a:extLst>
          </p:cNvPr>
          <p:cNvSpPr>
            <a:spLocks noGrp="1" noChangeArrowheads="1"/>
          </p:cNvSpPr>
          <p:nvPr>
            <p:ph idx="1"/>
          </p:nvPr>
        </p:nvSpPr>
        <p:spPr>
          <a:xfrm>
            <a:off x="107830" y="1503362"/>
            <a:ext cx="8686800" cy="4883150"/>
          </a:xfrm>
        </p:spPr>
        <p:txBody>
          <a:bodyPr/>
          <a:lstStyle/>
          <a:p>
            <a:pPr marL="0" indent="0" algn="just" defTabSz="914400" eaLnBrk="1" hangingPunct="1">
              <a:spcAft>
                <a:spcPct val="0"/>
              </a:spcAft>
              <a:buClrTx/>
              <a:buSzTx/>
              <a:buFontTx/>
              <a:buNone/>
              <a:defRPr/>
            </a:pPr>
            <a:r>
              <a:rPr lang="en-US" altLang="en-US" sz="1400" u="sng" kern="0" dirty="0">
                <a:solidFill>
                  <a:schemeClr val="tx1"/>
                </a:solidFill>
                <a:latin typeface="Times New Roman" panose="02020603050405020304" pitchFamily="18" charset="0"/>
                <a:cs typeface="Times New Roman" panose="02020603050405020304" pitchFamily="18" charset="0"/>
              </a:rPr>
              <a:t>RGP SAJ 114 and EMA 3 authorizations were issued in 2024 for the following:</a:t>
            </a:r>
          </a:p>
          <a:p>
            <a:pPr algn="just" defTabSz="914400" eaLnBrk="1" hangingPunct="1">
              <a:spcAft>
                <a:spcPct val="0"/>
              </a:spcAft>
              <a:buClrTx/>
              <a:buSzTx/>
              <a:defRPr/>
            </a:pPr>
            <a:r>
              <a:rPr lang="en-US" altLang="en-US" sz="1400" dirty="0">
                <a:latin typeface="Times New Roman" panose="02020603050405020304" pitchFamily="18" charset="0"/>
                <a:cs typeface="Times New Roman" panose="02020603050405020304" pitchFamily="18" charset="0"/>
              </a:rPr>
              <a:t>Latitude Margaritaville </a:t>
            </a:r>
            <a:r>
              <a:rPr lang="en-US" altLang="en-US" sz="1400" dirty="0" err="1">
                <a:latin typeface="Times New Roman" panose="02020603050405020304" pitchFamily="18" charset="0"/>
                <a:cs typeface="Times New Roman" panose="02020603050405020304" pitchFamily="18" charset="0"/>
              </a:rPr>
              <a:t>Watersound</a:t>
            </a:r>
            <a:r>
              <a:rPr lang="en-US" altLang="en-US" sz="1400" dirty="0">
                <a:latin typeface="Times New Roman" panose="02020603050405020304" pitchFamily="18" charset="0"/>
                <a:cs typeface="Times New Roman" panose="02020603050405020304" pitchFamily="18" charset="0"/>
              </a:rPr>
              <a:t> Phase 9 and West Bay Parkway Segment 6 0381301-026-EA/03; 0381301-027-SFRP/03</a:t>
            </a:r>
          </a:p>
          <a:p>
            <a:pPr algn="just" defTabSz="914400" eaLnBrk="1" hangingPunct="1">
              <a:spcAft>
                <a:spcPct val="0"/>
              </a:spcAft>
              <a:buClrTx/>
              <a:buSzTx/>
              <a:defRPr/>
            </a:pPr>
            <a:r>
              <a:rPr lang="en-US" altLang="en-US" sz="1400" dirty="0">
                <a:latin typeface="Times New Roman" panose="02020603050405020304" pitchFamily="18" charset="0"/>
                <a:cs typeface="Times New Roman" panose="02020603050405020304" pitchFamily="18" charset="0"/>
              </a:rPr>
              <a:t>Latitude Margaritaville </a:t>
            </a:r>
            <a:r>
              <a:rPr lang="en-US" altLang="en-US" sz="1400" dirty="0" err="1">
                <a:latin typeface="Times New Roman" panose="02020603050405020304" pitchFamily="18" charset="0"/>
                <a:cs typeface="Times New Roman" panose="02020603050405020304" pitchFamily="18" charset="0"/>
              </a:rPr>
              <a:t>Watersound</a:t>
            </a:r>
            <a:r>
              <a:rPr lang="en-US" altLang="en-US" sz="1400" dirty="0">
                <a:latin typeface="Times New Roman" panose="02020603050405020304" pitchFamily="18" charset="0"/>
                <a:cs typeface="Times New Roman" panose="02020603050405020304" pitchFamily="18" charset="0"/>
              </a:rPr>
              <a:t> Phase 6B/C Re-authorization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0403572-027-EA/03 </a:t>
            </a:r>
            <a:endParaRPr lang="en-US" altLang="en-US" sz="1400" dirty="0">
              <a:latin typeface="Times New Roman" panose="02020603050405020304" pitchFamily="18" charset="0"/>
              <a:cs typeface="Times New Roman" panose="02020603050405020304" pitchFamily="18" charset="0"/>
            </a:endParaRPr>
          </a:p>
          <a:p>
            <a:pPr marL="0" indent="0" algn="just" defTabSz="914400" eaLnBrk="1" hangingPunct="1">
              <a:spcAft>
                <a:spcPct val="0"/>
              </a:spcAft>
              <a:buClrTx/>
              <a:buSzTx/>
              <a:buNone/>
              <a:defRPr/>
            </a:pPr>
            <a:endParaRPr lang="en-US" altLang="en-US" sz="1400" u="sng" dirty="0">
              <a:solidFill>
                <a:schemeClr val="tx1"/>
              </a:solidFill>
              <a:highlight>
                <a:srgbClr val="FFFF00"/>
              </a:highlight>
              <a:latin typeface="Times New Roman" panose="02020603050405020304" pitchFamily="18" charset="0"/>
              <a:cs typeface="Times New Roman" panose="02020603050405020304" pitchFamily="18" charset="0"/>
            </a:endParaRPr>
          </a:p>
          <a:p>
            <a:pPr eaLnBrk="1" hangingPunct="1">
              <a:buFontTx/>
              <a:buNone/>
            </a:pPr>
            <a:r>
              <a:rPr lang="en-US" altLang="en-US" sz="1400" u="sng" dirty="0">
                <a:latin typeface="Times New Roman" panose="02020603050405020304" pitchFamily="18" charset="0"/>
                <a:cs typeface="Times New Roman" panose="02020603050405020304" pitchFamily="18" charset="0"/>
              </a:rPr>
              <a:t>2023 Permits modified in 2024:</a:t>
            </a:r>
          </a:p>
          <a:p>
            <a:pPr algn="just" defTabSz="914400" eaLnBrk="1" hangingPunct="1">
              <a:spcAft>
                <a:spcPct val="0"/>
              </a:spcAft>
              <a:buClrTx/>
              <a:buSzTx/>
              <a:defRPr/>
            </a:pPr>
            <a:r>
              <a:rPr lang="en-US" altLang="en-US" sz="1400" dirty="0">
                <a:solidFill>
                  <a:schemeClr val="tx1"/>
                </a:solidFill>
                <a:latin typeface="Times New Roman" panose="02020603050405020304" pitchFamily="18" charset="0"/>
                <a:cs typeface="Times New Roman" panose="02020603050405020304" pitchFamily="18" charset="0"/>
              </a:rPr>
              <a:t>Latitude Margaritaville </a:t>
            </a:r>
            <a:r>
              <a:rPr lang="en-US" altLang="en-US" sz="1400" dirty="0" err="1">
                <a:solidFill>
                  <a:schemeClr val="tx1"/>
                </a:solidFill>
                <a:latin typeface="Times New Roman" panose="02020603050405020304" pitchFamily="18" charset="0"/>
                <a:cs typeface="Times New Roman" panose="02020603050405020304" pitchFamily="18" charset="0"/>
              </a:rPr>
              <a:t>Watersound</a:t>
            </a:r>
            <a:r>
              <a:rPr lang="en-US" altLang="en-US" sz="1400" dirty="0">
                <a:solidFill>
                  <a:schemeClr val="tx1"/>
                </a:solidFill>
                <a:latin typeface="Times New Roman" panose="02020603050405020304" pitchFamily="18" charset="0"/>
                <a:cs typeface="Times New Roman" panose="02020603050405020304" pitchFamily="18" charset="0"/>
              </a:rPr>
              <a:t> Phase 7 0437362-002-EA/03; 0437362-003-SFRP/03</a:t>
            </a:r>
          </a:p>
          <a:p>
            <a:pPr algn="just" defTabSz="914400" eaLnBrk="1" hangingPunct="1">
              <a:spcAft>
                <a:spcPct val="0"/>
              </a:spcAft>
              <a:buClrTx/>
              <a:buSzTx/>
              <a:defRPr/>
            </a:pPr>
            <a:r>
              <a:rPr lang="en-US" altLang="en-US" sz="1400" dirty="0">
                <a:solidFill>
                  <a:schemeClr val="tx1"/>
                </a:solidFill>
                <a:latin typeface="Times New Roman" panose="02020603050405020304" pitchFamily="18" charset="0"/>
                <a:cs typeface="Times New Roman" panose="02020603050405020304" pitchFamily="18" charset="0"/>
              </a:rPr>
              <a:t>Latitude Margaritaville </a:t>
            </a:r>
            <a:r>
              <a:rPr lang="en-US" altLang="en-US" sz="1400" dirty="0" err="1">
                <a:solidFill>
                  <a:schemeClr val="tx1"/>
                </a:solidFill>
                <a:latin typeface="Times New Roman" panose="02020603050405020304" pitchFamily="18" charset="0"/>
                <a:cs typeface="Times New Roman" panose="02020603050405020304" pitchFamily="18" charset="0"/>
              </a:rPr>
              <a:t>Watersound</a:t>
            </a:r>
            <a:r>
              <a:rPr lang="en-US" altLang="en-US" sz="1400" dirty="0">
                <a:solidFill>
                  <a:schemeClr val="tx1"/>
                </a:solidFill>
                <a:latin typeface="Times New Roman" panose="02020603050405020304" pitchFamily="18" charset="0"/>
                <a:cs typeface="Times New Roman" panose="02020603050405020304" pitchFamily="18" charset="0"/>
              </a:rPr>
              <a:t> Phase 8 0381301-022-EA/03; 0381301-023-SFRP/03</a:t>
            </a:r>
            <a:endParaRPr lang="en-US" altLang="en-US" sz="1400" u="sng" dirty="0">
              <a:solidFill>
                <a:schemeClr val="tx1"/>
              </a:solidFill>
              <a:latin typeface="Times New Roman" panose="02020603050405020304" pitchFamily="18" charset="0"/>
              <a:cs typeface="Times New Roman" panose="02020603050405020304" pitchFamily="18" charset="0"/>
            </a:endParaRPr>
          </a:p>
          <a:p>
            <a:pPr eaLnBrk="1" hangingPunct="1">
              <a:buFontTx/>
              <a:buNone/>
            </a:pPr>
            <a:endParaRPr lang="en-US" altLang="en-US" sz="1400" u="sng" dirty="0">
              <a:highlight>
                <a:srgbClr val="FFFF00"/>
              </a:highlight>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Clr>
                <a:schemeClr val="tx1"/>
              </a:buClr>
              <a:buNone/>
              <a:defRPr/>
            </a:pPr>
            <a:r>
              <a:rPr lang="en-US" altLang="en-US" sz="1400" u="sng" dirty="0">
                <a:solidFill>
                  <a:schemeClr val="tx1"/>
                </a:solidFill>
                <a:latin typeface="Times New Roman" panose="02020603050405020304" pitchFamily="18" charset="0"/>
                <a:cs typeface="Times New Roman" panose="02020603050405020304" pitchFamily="18" charset="0"/>
              </a:rPr>
              <a:t>2023 Projects that commenced construction in 2024:</a:t>
            </a:r>
          </a:p>
          <a:p>
            <a:pPr algn="just" defTabSz="914400" eaLnBrk="1" hangingPunct="1">
              <a:spcAft>
                <a:spcPct val="0"/>
              </a:spcAft>
              <a:buClrTx/>
              <a:buSzTx/>
              <a:defRPr/>
            </a:pPr>
            <a:r>
              <a:rPr lang="en-US" altLang="en-US" sz="1400" dirty="0">
                <a:solidFill>
                  <a:schemeClr val="tx1"/>
                </a:solidFill>
                <a:latin typeface="Times New Roman" panose="02020603050405020304" pitchFamily="18" charset="0"/>
                <a:cs typeface="Times New Roman" panose="02020603050405020304" pitchFamily="18" charset="0"/>
              </a:rPr>
              <a:t>Latitude Margaritaville </a:t>
            </a:r>
            <a:r>
              <a:rPr lang="en-US" altLang="en-US" sz="1400" dirty="0" err="1">
                <a:solidFill>
                  <a:schemeClr val="tx1"/>
                </a:solidFill>
                <a:latin typeface="Times New Roman" panose="02020603050405020304" pitchFamily="18" charset="0"/>
                <a:cs typeface="Times New Roman" panose="02020603050405020304" pitchFamily="18" charset="0"/>
              </a:rPr>
              <a:t>Watersound</a:t>
            </a:r>
            <a:r>
              <a:rPr lang="en-US" altLang="en-US" sz="1400" dirty="0">
                <a:solidFill>
                  <a:schemeClr val="tx1"/>
                </a:solidFill>
                <a:latin typeface="Times New Roman" panose="02020603050405020304" pitchFamily="18" charset="0"/>
                <a:cs typeface="Times New Roman" panose="02020603050405020304" pitchFamily="18" charset="0"/>
              </a:rPr>
              <a:t> Phase 8 0381301-022-EA/03; 0381301-023-SFRP/03</a:t>
            </a:r>
            <a:endParaRPr lang="en-US" altLang="en-US" sz="1400" u="sng" dirty="0">
              <a:solidFill>
                <a:schemeClr val="tx1"/>
              </a:solidFill>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Clr>
                <a:schemeClr val="tx1"/>
              </a:buClr>
              <a:buNone/>
              <a:defRPr/>
            </a:pPr>
            <a:endParaRPr lang="en-US" altLang="en-US" sz="1400" u="sng" dirty="0">
              <a:solidFill>
                <a:schemeClr val="tx1"/>
              </a:solidFill>
              <a:highlight>
                <a:srgbClr val="FFFF00"/>
              </a:highlight>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Clr>
                <a:schemeClr val="tx1"/>
              </a:buClr>
              <a:buNone/>
              <a:defRPr/>
            </a:pPr>
            <a:r>
              <a:rPr lang="en-US" altLang="en-US" sz="1400" u="sng" dirty="0">
                <a:solidFill>
                  <a:schemeClr val="tx1"/>
                </a:solidFill>
                <a:latin typeface="Times New Roman" panose="02020603050405020304" pitchFamily="18" charset="0"/>
                <a:cs typeface="Times New Roman" panose="02020603050405020304" pitchFamily="18" charset="0"/>
              </a:rPr>
              <a:t>2024 Projects that commenced construction in 2024:</a:t>
            </a:r>
          </a:p>
          <a:p>
            <a:pPr algn="just" defTabSz="914400" eaLnBrk="1" hangingPunct="1">
              <a:spcAft>
                <a:spcPct val="0"/>
              </a:spcAft>
              <a:buClrTx/>
              <a:buSzTx/>
              <a:defRPr/>
            </a:pPr>
            <a:r>
              <a:rPr lang="en-US" altLang="en-US" sz="1400" dirty="0">
                <a:latin typeface="Times New Roman" panose="02020603050405020304" pitchFamily="18" charset="0"/>
                <a:cs typeface="Times New Roman" panose="02020603050405020304" pitchFamily="18" charset="0"/>
              </a:rPr>
              <a:t>Latitude Margaritaville </a:t>
            </a:r>
            <a:r>
              <a:rPr lang="en-US" altLang="en-US" sz="1400" dirty="0" err="1">
                <a:latin typeface="Times New Roman" panose="02020603050405020304" pitchFamily="18" charset="0"/>
                <a:cs typeface="Times New Roman" panose="02020603050405020304" pitchFamily="18" charset="0"/>
              </a:rPr>
              <a:t>Watersound</a:t>
            </a:r>
            <a:r>
              <a:rPr lang="en-US" altLang="en-US" sz="1400" dirty="0">
                <a:latin typeface="Times New Roman" panose="02020603050405020304" pitchFamily="18" charset="0"/>
                <a:cs typeface="Times New Roman" panose="02020603050405020304" pitchFamily="18" charset="0"/>
              </a:rPr>
              <a:t> Phase 9 and West Bay Parkway Segment 6 0381301-026-EA/03; 0381301-027-SFRP/03</a:t>
            </a:r>
          </a:p>
          <a:p>
            <a:pPr algn="just" defTabSz="914400" eaLnBrk="1" hangingPunct="1">
              <a:spcAft>
                <a:spcPct val="0"/>
              </a:spcAft>
              <a:buClrTx/>
              <a:buSzTx/>
              <a:defRPr/>
            </a:pPr>
            <a:r>
              <a:rPr lang="en-US" altLang="en-US" sz="1400" dirty="0">
                <a:latin typeface="Times New Roman" panose="02020603050405020304" pitchFamily="18" charset="0"/>
                <a:cs typeface="Times New Roman" panose="02020603050405020304" pitchFamily="18" charset="0"/>
              </a:rPr>
              <a:t>Latitude Margaritaville </a:t>
            </a:r>
            <a:r>
              <a:rPr lang="en-US" altLang="en-US" sz="1400" dirty="0" err="1">
                <a:latin typeface="Times New Roman" panose="02020603050405020304" pitchFamily="18" charset="0"/>
                <a:cs typeface="Times New Roman" panose="02020603050405020304" pitchFamily="18" charset="0"/>
              </a:rPr>
              <a:t>Watersound</a:t>
            </a:r>
            <a:r>
              <a:rPr lang="en-US" altLang="en-US" sz="1400" dirty="0">
                <a:latin typeface="Times New Roman" panose="02020603050405020304" pitchFamily="18" charset="0"/>
                <a:cs typeface="Times New Roman" panose="02020603050405020304" pitchFamily="18" charset="0"/>
              </a:rPr>
              <a:t> Phase 6B/C Re-authorization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0403572-027-EA/03 </a:t>
            </a:r>
            <a:endParaRPr lang="en-US" altLang="en-US" sz="1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6309983-51F4-CA6F-1F50-9245C5FD54BC}"/>
              </a:ext>
            </a:extLst>
          </p:cNvPr>
          <p:cNvSpPr>
            <a:spLocks noGrp="1"/>
          </p:cNvSpPr>
          <p:nvPr>
            <p:ph type="sldNum" sz="quarter" idx="12"/>
          </p:nvPr>
        </p:nvSpPr>
        <p:spPr>
          <a:xfrm rot="10800000" flipH="1" flipV="1">
            <a:off x="8615685" y="6386512"/>
            <a:ext cx="297609" cy="316702"/>
          </a:xfrm>
        </p:spPr>
        <p:txBody>
          <a:bodyPr/>
          <a:lstStyle/>
          <a:p>
            <a:pPr>
              <a:defRPr/>
            </a:pPr>
            <a:r>
              <a:rPr lang="en-US" altLang="en-US" dirty="0"/>
              <a:t>2</a:t>
            </a:r>
          </a:p>
        </p:txBody>
      </p:sp>
    </p:spTree>
    <p:extLst>
      <p:ext uri="{BB962C8B-B14F-4D97-AF65-F5344CB8AC3E}">
        <p14:creationId xmlns:p14="http://schemas.microsoft.com/office/powerpoint/2010/main" val="17211666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1F7E8-25F3-4723-8065-BB1C8F4B86FA}"/>
              </a:ext>
            </a:extLst>
          </p:cNvPr>
          <p:cNvSpPr/>
          <p:nvPr/>
        </p:nvSpPr>
        <p:spPr>
          <a:xfrm>
            <a:off x="95251" y="1306510"/>
            <a:ext cx="8953498" cy="54972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1374E3D-F16F-4C0E-AE01-6B1FA33AF4DC}"/>
              </a:ext>
            </a:extLst>
          </p:cNvPr>
          <p:cNvSpPr/>
          <p:nvPr/>
        </p:nvSpPr>
        <p:spPr>
          <a:xfrm>
            <a:off x="95251" y="87085"/>
            <a:ext cx="8953498" cy="11339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16">
            <a:extLst>
              <a:ext uri="{FF2B5EF4-FFF2-40B4-BE49-F238E27FC236}">
                <a16:creationId xmlns:a16="http://schemas.microsoft.com/office/drawing/2014/main" id="{831EECF2-FC4F-4355-8700-8CC32E517F14}"/>
              </a:ext>
            </a:extLst>
          </p:cNvPr>
          <p:cNvSpPr>
            <a:spLocks noGrp="1" noChangeArrowheads="1"/>
          </p:cNvSpPr>
          <p:nvPr>
            <p:ph type="title"/>
          </p:nvPr>
        </p:nvSpPr>
        <p:spPr>
          <a:xfrm>
            <a:off x="1558699" y="1587"/>
            <a:ext cx="7386865" cy="1304925"/>
          </a:xfrm>
        </p:spPr>
        <p:txBody>
          <a:bodyPr/>
          <a:lstStyle/>
          <a:p>
            <a:pPr algn="r" eaLnBrk="1" hangingPunct="1"/>
            <a:r>
              <a:rPr lang="en-US" altLang="en-US" sz="2400" dirty="0">
                <a:ln>
                  <a:noFill/>
                </a:ln>
                <a:latin typeface="Times New Roman"/>
                <a:cs typeface="Times New Roman"/>
              </a:rPr>
              <a:t>Overall Summary</a:t>
            </a:r>
            <a:br>
              <a:rPr lang="en-US" altLang="en-US" sz="2400" dirty="0">
                <a:ln>
                  <a:noFill/>
                </a:ln>
                <a:latin typeface="Times New Roman"/>
                <a:cs typeface="Times New Roman"/>
              </a:rPr>
            </a:br>
            <a:r>
              <a:rPr lang="en-US" altLang="en-US" sz="2000" dirty="0">
                <a:ln>
                  <a:noFill/>
                </a:ln>
                <a:latin typeface="Times New Roman"/>
                <a:cs typeface="Times New Roman"/>
              </a:rPr>
              <a:t>2024 Annual Report</a:t>
            </a:r>
            <a:endParaRPr lang="en-US" altLang="en-US" sz="2200" dirty="0">
              <a:ln>
                <a:noFill/>
              </a:ln>
              <a:latin typeface="Times New Roman"/>
              <a:cs typeface="Times New Roman"/>
            </a:endParaRPr>
          </a:p>
        </p:txBody>
      </p:sp>
      <p:sp>
        <p:nvSpPr>
          <p:cNvPr id="9220" name="Rectangle 17">
            <a:extLst>
              <a:ext uri="{FF2B5EF4-FFF2-40B4-BE49-F238E27FC236}">
                <a16:creationId xmlns:a16="http://schemas.microsoft.com/office/drawing/2014/main" id="{4D2FC575-EDA9-44CD-B34E-F7BC0685DCFE}"/>
              </a:ext>
            </a:extLst>
          </p:cNvPr>
          <p:cNvSpPr>
            <a:spLocks noGrp="1" noChangeArrowheads="1"/>
          </p:cNvSpPr>
          <p:nvPr>
            <p:ph idx="1"/>
          </p:nvPr>
        </p:nvSpPr>
        <p:spPr>
          <a:xfrm>
            <a:off x="198438" y="1482560"/>
            <a:ext cx="8828087" cy="4639394"/>
          </a:xfrm>
        </p:spPr>
        <p:txBody>
          <a:bodyPr rtlCol="0">
            <a:normAutofit/>
          </a:bodyPr>
          <a:lstStyle/>
          <a:p>
            <a:pPr marL="0" indent="0" algn="just" eaLnBrk="1" fontAlgn="auto" hangingPunct="1">
              <a:buFontTx/>
              <a:buNone/>
              <a:defRPr/>
            </a:pPr>
            <a:r>
              <a:rPr lang="en-US" altLang="en-US" sz="1400" dirty="0">
                <a:solidFill>
                  <a:schemeClr val="tx1">
                    <a:lumMod val="85000"/>
                    <a:lumOff val="15000"/>
                  </a:schemeClr>
                </a:solidFill>
                <a:latin typeface="Times New Roman" panose="02020603050405020304" pitchFamily="18" charset="0"/>
                <a:cs typeface="Times New Roman" panose="02020603050405020304" pitchFamily="18" charset="0"/>
              </a:rPr>
              <a:t>On July 7, 2020, the Florida Department of Environmental Protection executed a third Ecosystem Management Agreement with The St. Joe Company for 28,327 acres within St. Joe ownership.  Subsequently, the Army Corps of Engineers issued SAJ-114 on August 21, 2020, for 41,585 acres including St. Joe lands as well as other ownership located in the West Bay and Choctawhatchee watersheds within Bay and Walton Counties of Florida.  </a:t>
            </a:r>
          </a:p>
          <a:p>
            <a:pPr eaLnBrk="1" fontAlgn="auto" hangingPunct="1">
              <a:buFont typeface="Arial"/>
              <a:buChar char="•"/>
              <a:defRPr/>
            </a:pPr>
            <a:endParaRPr lang="en-US" sz="1400" dirty="0">
              <a:solidFill>
                <a:schemeClr val="tx1">
                  <a:lumMod val="85000"/>
                  <a:lumOff val="15000"/>
                </a:schemeClr>
              </a:solidFill>
              <a:highlight>
                <a:srgbClr val="FFFF00"/>
              </a:highlight>
              <a:latin typeface="Times New Roman" panose="02020603050405020304" pitchFamily="18" charset="0"/>
              <a:cs typeface="Times New Roman" panose="02020603050405020304" pitchFamily="18" charset="0"/>
            </a:endParaRPr>
          </a:p>
          <a:p>
            <a:pPr marL="0" indent="0" algn="just" eaLnBrk="1" fontAlgn="auto" hangingPunct="1">
              <a:buFontTx/>
              <a:buNone/>
              <a:defRPr/>
            </a:pPr>
            <a:r>
              <a:rPr lang="en-US" altLang="en-US" sz="1400" dirty="0">
                <a:solidFill>
                  <a:schemeClr val="tx1">
                    <a:lumMod val="85000"/>
                    <a:lumOff val="15000"/>
                  </a:schemeClr>
                </a:solidFill>
                <a:latin typeface="Times New Roman" panose="02020603050405020304" pitchFamily="18" charset="0"/>
                <a:cs typeface="Times New Roman" panose="02020603050405020304" pitchFamily="18" charset="0"/>
              </a:rPr>
              <a:t>This is the fourth annual report for SAJ 114 and EMA 3 since issuance in August 2020. All projects approved under the SAJ-114/EMA 3 criteria area will be included in the project ledger. Two projects were approved in 2024 and two were modified. </a:t>
            </a:r>
            <a:r>
              <a:rPr lang="en-US" altLang="en-US" sz="1400" dirty="0">
                <a:solidFill>
                  <a:schemeClr val="tx1"/>
                </a:solidFill>
                <a:latin typeface="Times New Roman" panose="02020603050405020304" pitchFamily="18" charset="0"/>
                <a:cs typeface="Times New Roman" panose="02020603050405020304" pitchFamily="18" charset="0"/>
              </a:rPr>
              <a:t>Due to the 4 total projects authorized, 269.12 total acres have been committed to conservation easements to date. The following conservation easements were recorded in 2024:</a:t>
            </a:r>
          </a:p>
          <a:p>
            <a:pPr algn="just" eaLnBrk="1" fontAlgn="auto" hangingPunct="1">
              <a:defRPr/>
            </a:pPr>
            <a:r>
              <a:rPr lang="en-US" altLang="en-US" sz="1400" dirty="0">
                <a:solidFill>
                  <a:schemeClr val="tx1"/>
                </a:solidFill>
                <a:latin typeface="Times New Roman" panose="02020603050405020304" pitchFamily="18" charset="0"/>
                <a:cs typeface="Times New Roman" panose="02020603050405020304" pitchFamily="18" charset="0"/>
              </a:rPr>
              <a:t>Latitude Margaritaville </a:t>
            </a:r>
            <a:r>
              <a:rPr lang="en-US" altLang="en-US" sz="1400" dirty="0" err="1">
                <a:solidFill>
                  <a:schemeClr val="tx1"/>
                </a:solidFill>
                <a:latin typeface="Times New Roman" panose="02020603050405020304" pitchFamily="18" charset="0"/>
                <a:cs typeface="Times New Roman" panose="02020603050405020304" pitchFamily="18" charset="0"/>
              </a:rPr>
              <a:t>Watersound</a:t>
            </a:r>
            <a:r>
              <a:rPr lang="en-US" altLang="en-US" sz="1400" dirty="0">
                <a:solidFill>
                  <a:schemeClr val="tx1"/>
                </a:solidFill>
                <a:latin typeface="Times New Roman" panose="02020603050405020304" pitchFamily="18" charset="0"/>
                <a:cs typeface="Times New Roman" panose="02020603050405020304" pitchFamily="18" charset="0"/>
              </a:rPr>
              <a:t> West Bay Parkway Segment 4 Offsite Mitigation Conservation Easement</a:t>
            </a:r>
          </a:p>
          <a:p>
            <a:pPr algn="just" eaLnBrk="1" fontAlgn="auto" hangingPunct="1">
              <a:defRPr/>
            </a:pPr>
            <a:r>
              <a:rPr lang="en-US" altLang="en-US" sz="1400" dirty="0">
                <a:solidFill>
                  <a:schemeClr val="tx1"/>
                </a:solidFill>
                <a:latin typeface="Times New Roman" panose="02020603050405020304" pitchFamily="18" charset="0"/>
                <a:cs typeface="Times New Roman" panose="02020603050405020304" pitchFamily="18" charset="0"/>
              </a:rPr>
              <a:t>Latitude Margaritaville </a:t>
            </a:r>
            <a:r>
              <a:rPr lang="en-US" altLang="en-US" sz="1400" dirty="0" err="1">
                <a:solidFill>
                  <a:schemeClr val="tx1"/>
                </a:solidFill>
                <a:latin typeface="Times New Roman" panose="02020603050405020304" pitchFamily="18" charset="0"/>
                <a:cs typeface="Times New Roman" panose="02020603050405020304" pitchFamily="18" charset="0"/>
              </a:rPr>
              <a:t>Watersound</a:t>
            </a:r>
            <a:r>
              <a:rPr lang="en-US" altLang="en-US" sz="1400" dirty="0">
                <a:solidFill>
                  <a:schemeClr val="tx1"/>
                </a:solidFill>
                <a:latin typeface="Times New Roman" panose="02020603050405020304" pitchFamily="18" charset="0"/>
                <a:cs typeface="Times New Roman" panose="02020603050405020304" pitchFamily="18" charset="0"/>
              </a:rPr>
              <a:t> Phase 6B/C Conservation Unit Conservation Easement</a:t>
            </a:r>
          </a:p>
          <a:p>
            <a:pPr algn="just" eaLnBrk="1" fontAlgn="auto" hangingPunct="1">
              <a:defRPr/>
            </a:pPr>
            <a:r>
              <a:rPr lang="en-US" altLang="en-US" sz="1400" dirty="0">
                <a:solidFill>
                  <a:schemeClr val="tx1"/>
                </a:solidFill>
                <a:latin typeface="Times New Roman" panose="02020603050405020304" pitchFamily="18" charset="0"/>
                <a:cs typeface="Times New Roman" panose="02020603050405020304" pitchFamily="18" charset="0"/>
              </a:rPr>
              <a:t>Latitude Margaritaville </a:t>
            </a:r>
            <a:r>
              <a:rPr lang="en-US" altLang="en-US" sz="1400" dirty="0" err="1">
                <a:solidFill>
                  <a:schemeClr val="tx1"/>
                </a:solidFill>
                <a:latin typeface="Times New Roman" panose="02020603050405020304" pitchFamily="18" charset="0"/>
                <a:cs typeface="Times New Roman" panose="02020603050405020304" pitchFamily="18" charset="0"/>
              </a:rPr>
              <a:t>Watersound</a:t>
            </a:r>
            <a:r>
              <a:rPr lang="en-US" altLang="en-US" sz="1400" dirty="0">
                <a:solidFill>
                  <a:schemeClr val="tx1"/>
                </a:solidFill>
                <a:latin typeface="Times New Roman" panose="02020603050405020304" pitchFamily="18" charset="0"/>
                <a:cs typeface="Times New Roman" panose="02020603050405020304" pitchFamily="18" charset="0"/>
              </a:rPr>
              <a:t> West Bay Parkway Segment 5 Conservation Unit Conservation Easement</a:t>
            </a:r>
          </a:p>
          <a:p>
            <a:pPr algn="just" eaLnBrk="1" fontAlgn="auto" hangingPunct="1">
              <a:defRPr/>
            </a:pPr>
            <a:r>
              <a:rPr lang="en-US" altLang="en-US" sz="1400" dirty="0">
                <a:solidFill>
                  <a:schemeClr val="tx1"/>
                </a:solidFill>
                <a:latin typeface="Times New Roman" panose="02020603050405020304" pitchFamily="18" charset="0"/>
                <a:cs typeface="Times New Roman" panose="02020603050405020304" pitchFamily="18" charset="0"/>
              </a:rPr>
              <a:t>Latitude Margaritaville </a:t>
            </a:r>
            <a:r>
              <a:rPr lang="en-US" altLang="en-US" sz="1400" dirty="0" err="1">
                <a:solidFill>
                  <a:schemeClr val="tx1"/>
                </a:solidFill>
                <a:latin typeface="Times New Roman" panose="02020603050405020304" pitchFamily="18" charset="0"/>
                <a:cs typeface="Times New Roman" panose="02020603050405020304" pitchFamily="18" charset="0"/>
              </a:rPr>
              <a:t>Watersound</a:t>
            </a:r>
            <a:r>
              <a:rPr lang="en-US" altLang="en-US" sz="1400" dirty="0">
                <a:solidFill>
                  <a:schemeClr val="tx1"/>
                </a:solidFill>
                <a:latin typeface="Times New Roman" panose="02020603050405020304" pitchFamily="18" charset="0"/>
                <a:cs typeface="Times New Roman" panose="02020603050405020304" pitchFamily="18" charset="0"/>
              </a:rPr>
              <a:t> Phase 7 Conservation Unit Conservation Easement</a:t>
            </a:r>
          </a:p>
          <a:p>
            <a:pPr algn="just" eaLnBrk="1" fontAlgn="auto" hangingPunct="1">
              <a:defRPr/>
            </a:pPr>
            <a:r>
              <a:rPr lang="en-US" altLang="en-US" sz="1400" dirty="0">
                <a:solidFill>
                  <a:schemeClr val="tx1"/>
                </a:solidFill>
                <a:latin typeface="Times New Roman" panose="02020603050405020304" pitchFamily="18" charset="0"/>
                <a:cs typeface="Times New Roman" panose="02020603050405020304" pitchFamily="18" charset="0"/>
              </a:rPr>
              <a:t>Latitude Margaritaville </a:t>
            </a:r>
            <a:r>
              <a:rPr lang="en-US" altLang="en-US" sz="1400" dirty="0" err="1">
                <a:solidFill>
                  <a:schemeClr val="tx1"/>
                </a:solidFill>
                <a:latin typeface="Times New Roman" panose="02020603050405020304" pitchFamily="18" charset="0"/>
                <a:cs typeface="Times New Roman" panose="02020603050405020304" pitchFamily="18" charset="0"/>
              </a:rPr>
              <a:t>Watersound</a:t>
            </a:r>
            <a:r>
              <a:rPr lang="en-US" altLang="en-US" sz="1400" dirty="0">
                <a:solidFill>
                  <a:schemeClr val="tx1"/>
                </a:solidFill>
                <a:latin typeface="Times New Roman" panose="02020603050405020304" pitchFamily="18" charset="0"/>
                <a:cs typeface="Times New Roman" panose="02020603050405020304" pitchFamily="18" charset="0"/>
              </a:rPr>
              <a:t> Phase 8 Conservation Unit Conservation Easement</a:t>
            </a:r>
          </a:p>
          <a:p>
            <a:pPr algn="just" eaLnBrk="1" fontAlgn="auto" hangingPunct="1">
              <a:defRPr/>
            </a:pPr>
            <a:r>
              <a:rPr lang="en-US" altLang="en-US" sz="1400" dirty="0">
                <a:latin typeface="Times New Roman" panose="02020603050405020304" pitchFamily="18" charset="0"/>
                <a:cs typeface="Times New Roman" panose="02020603050405020304" pitchFamily="18" charset="0"/>
              </a:rPr>
              <a:t>Latitude Margaritaville </a:t>
            </a:r>
            <a:r>
              <a:rPr lang="en-US" altLang="en-US" sz="1400" dirty="0" err="1">
                <a:latin typeface="Times New Roman" panose="02020603050405020304" pitchFamily="18" charset="0"/>
                <a:cs typeface="Times New Roman" panose="02020603050405020304" pitchFamily="18" charset="0"/>
              </a:rPr>
              <a:t>Watersound</a:t>
            </a:r>
            <a:r>
              <a:rPr lang="en-US" altLang="en-US" sz="1400" dirty="0">
                <a:latin typeface="Times New Roman" panose="02020603050405020304" pitchFamily="18" charset="0"/>
                <a:cs typeface="Times New Roman" panose="02020603050405020304" pitchFamily="18" charset="0"/>
              </a:rPr>
              <a:t> Phase 9 and West Bay Parkway Segment 6</a:t>
            </a:r>
            <a:r>
              <a:rPr lang="en-US" altLang="en-US" sz="1400" dirty="0">
                <a:solidFill>
                  <a:schemeClr val="tx1"/>
                </a:solidFill>
                <a:latin typeface="Times New Roman" panose="02020603050405020304" pitchFamily="18" charset="0"/>
                <a:cs typeface="Times New Roman" panose="02020603050405020304" pitchFamily="18" charset="0"/>
              </a:rPr>
              <a:t> Offsite Mitigation Conservation Easement</a:t>
            </a:r>
            <a:endParaRPr lang="en-US" altLang="en-US" sz="1400" dirty="0">
              <a:solidFill>
                <a:schemeClr val="tx1">
                  <a:lumMod val="85000"/>
                  <a:lumOff val="15000"/>
                </a:schemeClr>
              </a:solidFill>
              <a:latin typeface="Calibri" panose="020F0502020204030204" pitchFamily="34" charset="0"/>
              <a:cs typeface="Calibri" panose="020F0502020204030204" pitchFamily="34" charset="0"/>
            </a:endParaRPr>
          </a:p>
          <a:p>
            <a:pPr algn="just" eaLnBrk="1" fontAlgn="auto" hangingPunct="1">
              <a:defRPr/>
            </a:pPr>
            <a:endParaRPr lang="en-US" altLang="en-US" sz="1400" dirty="0">
              <a:solidFill>
                <a:schemeClr val="tx1">
                  <a:lumMod val="85000"/>
                  <a:lumOff val="15000"/>
                </a:schemeClr>
              </a:solidFill>
              <a:latin typeface="Calibri" panose="020F0502020204030204" pitchFamily="34" charset="0"/>
              <a:cs typeface="Calibri" panose="020F0502020204030204" pitchFamily="34" charset="0"/>
            </a:endParaRPr>
          </a:p>
          <a:p>
            <a:pPr marL="342900" indent="-342900" algn="just" eaLnBrk="1" fontAlgn="auto" hangingPunct="1">
              <a:buFont typeface="+mj-lt"/>
              <a:buAutoNum type="arabicPeriod"/>
              <a:defRPr/>
            </a:pPr>
            <a:endParaRPr lang="en-US" altLang="en-US" sz="1400" dirty="0">
              <a:solidFill>
                <a:schemeClr val="tx1">
                  <a:lumMod val="85000"/>
                  <a:lumOff val="15000"/>
                </a:schemeClr>
              </a:solidFill>
              <a:latin typeface="Calibri" panose="020F0502020204030204" pitchFamily="34" charset="0"/>
              <a:cs typeface="Calibri" panose="020F0502020204030204" pitchFamily="34" charset="0"/>
            </a:endParaRPr>
          </a:p>
          <a:p>
            <a:pPr marL="342900" indent="-342900" algn="just" eaLnBrk="1" fontAlgn="auto" hangingPunct="1">
              <a:buFont typeface="+mj-lt"/>
              <a:buAutoNum type="arabicPeriod"/>
              <a:defRPr/>
            </a:pPr>
            <a:endParaRPr lang="en-US" altLang="en-US" sz="1400" dirty="0">
              <a:solidFill>
                <a:schemeClr val="tx1">
                  <a:lumMod val="85000"/>
                  <a:lumOff val="15000"/>
                </a:schemeClr>
              </a:solidFill>
              <a:latin typeface="Calibri" panose="020F0502020204030204" pitchFamily="34" charset="0"/>
              <a:cs typeface="Calibri" panose="020F0502020204030204" pitchFamily="34" charset="0"/>
            </a:endParaRPr>
          </a:p>
          <a:p>
            <a:pPr marL="342900" indent="-342900" algn="just" eaLnBrk="1" fontAlgn="auto" hangingPunct="1">
              <a:buFont typeface="+mj-lt"/>
              <a:buAutoNum type="arabicPeriod"/>
              <a:defRPr/>
            </a:pPr>
            <a:endParaRPr lang="en-US" altLang="en-US" sz="1400" dirty="0">
              <a:solidFill>
                <a:schemeClr val="tx1">
                  <a:lumMod val="85000"/>
                  <a:lumOff val="15000"/>
                </a:schemeClr>
              </a:solidFill>
              <a:latin typeface="Calibri" panose="020F0502020204030204" pitchFamily="34" charset="0"/>
              <a:cs typeface="Calibri" panose="020F0502020204030204" pitchFamily="34" charset="0"/>
            </a:endParaRPr>
          </a:p>
          <a:p>
            <a:pPr marL="0" indent="0" algn="just" eaLnBrk="1" fontAlgn="auto" hangingPunct="1">
              <a:buNone/>
              <a:defRPr/>
            </a:pPr>
            <a:endParaRPr lang="en-US" altLang="en-US" sz="800" dirty="0">
              <a:solidFill>
                <a:schemeClr val="tx1">
                  <a:lumMod val="85000"/>
                  <a:lumOff val="15000"/>
                </a:schemeClr>
              </a:solidFill>
              <a:latin typeface="Arial" panose="020B0604020202020204" pitchFamily="34" charset="0"/>
              <a:cs typeface="Arial" panose="020B0604020202020204" pitchFamily="34" charset="0"/>
            </a:endParaRPr>
          </a:p>
          <a:p>
            <a:pPr marL="0" indent="0" algn="r" eaLnBrk="1" fontAlgn="auto" hangingPunct="1">
              <a:buNone/>
              <a:defRPr/>
            </a:pPr>
            <a:endParaRPr lang="en-US" altLang="en-US" sz="800" dirty="0">
              <a:solidFill>
                <a:schemeClr val="tx1">
                  <a:lumMod val="85000"/>
                  <a:lumOff val="15000"/>
                </a:schemeClr>
              </a:solidFill>
              <a:latin typeface="Arial" panose="020B0604020202020204" pitchFamily="34" charset="0"/>
              <a:cs typeface="Arial" panose="020B0604020202020204" pitchFamily="34" charset="0"/>
            </a:endParaRPr>
          </a:p>
          <a:p>
            <a:pPr marL="0" indent="0" algn="r" eaLnBrk="1" fontAlgn="auto" hangingPunct="1">
              <a:buNone/>
              <a:defRPr/>
            </a:pPr>
            <a:endParaRPr lang="en-US" altLang="en-US" sz="800" dirty="0">
              <a:solidFill>
                <a:schemeClr val="tx1">
                  <a:lumMod val="85000"/>
                  <a:lumOff val="15000"/>
                </a:schemeClr>
              </a:solidFill>
              <a:latin typeface="Arial" panose="020B0604020202020204" pitchFamily="34" charset="0"/>
              <a:cs typeface="Arial" panose="020B0604020202020204" pitchFamily="34" charset="0"/>
            </a:endParaRPr>
          </a:p>
          <a:p>
            <a:pPr marL="0" indent="0" algn="r" eaLnBrk="1" fontAlgn="auto" hangingPunct="1">
              <a:buNone/>
              <a:defRPr/>
            </a:pPr>
            <a:endParaRPr lang="en-US" altLang="en-US" sz="800" dirty="0">
              <a:solidFill>
                <a:schemeClr val="tx1">
                  <a:lumMod val="85000"/>
                  <a:lumOff val="15000"/>
                </a:schemeClr>
              </a:solidFill>
              <a:latin typeface="Arial" panose="020B0604020202020204" pitchFamily="34" charset="0"/>
              <a:cs typeface="Arial" panose="020B0604020202020204" pitchFamily="34" charset="0"/>
            </a:endParaRPr>
          </a:p>
          <a:p>
            <a:pPr marL="0" indent="0" algn="r" eaLnBrk="1" fontAlgn="auto" hangingPunct="1">
              <a:buNone/>
              <a:defRPr/>
            </a:pPr>
            <a:endParaRPr lang="en-US" altLang="en-US" sz="800" dirty="0">
              <a:solidFill>
                <a:schemeClr val="tx1">
                  <a:lumMod val="85000"/>
                  <a:lumOff val="15000"/>
                </a:schemeClr>
              </a:solidFill>
              <a:latin typeface="Arial" panose="020B0604020202020204" pitchFamily="34" charset="0"/>
              <a:cs typeface="Arial" panose="020B0604020202020204" pitchFamily="34" charset="0"/>
            </a:endParaRPr>
          </a:p>
          <a:p>
            <a:pPr marL="0" indent="0" algn="r" eaLnBrk="1" fontAlgn="auto" hangingPunct="1">
              <a:buNone/>
              <a:defRPr/>
            </a:pPr>
            <a:endParaRPr lang="en-US" altLang="en-US" sz="800" dirty="0">
              <a:solidFill>
                <a:schemeClr val="tx1">
                  <a:lumMod val="85000"/>
                  <a:lumOff val="15000"/>
                </a:schemeClr>
              </a:solidFill>
              <a:latin typeface="Arial" panose="020B0604020202020204" pitchFamily="34" charset="0"/>
              <a:cs typeface="Arial" panose="020B0604020202020204" pitchFamily="34" charset="0"/>
            </a:endParaRPr>
          </a:p>
          <a:p>
            <a:pPr marL="0" indent="0" algn="r" eaLnBrk="1" fontAlgn="auto" hangingPunct="1">
              <a:buNone/>
              <a:defRPr/>
            </a:pPr>
            <a:endParaRPr lang="en-US" altLang="en-US" sz="9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2778F95-F38C-C7C1-CB81-A937BCAAB742}"/>
              </a:ext>
            </a:extLst>
          </p:cNvPr>
          <p:cNvSpPr>
            <a:spLocks noGrp="1"/>
          </p:cNvSpPr>
          <p:nvPr>
            <p:ph type="sldNum" sz="quarter" idx="12"/>
          </p:nvPr>
        </p:nvSpPr>
        <p:spPr>
          <a:xfrm>
            <a:off x="8721306" y="6487064"/>
            <a:ext cx="224258" cy="181154"/>
          </a:xfrm>
        </p:spPr>
        <p:txBody>
          <a:bodyPr/>
          <a:lstStyle/>
          <a:p>
            <a:pPr>
              <a:defRPr/>
            </a:pPr>
            <a:r>
              <a:rPr lang="en-US" altLang="en-US" dirty="0"/>
              <a:t>3</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41C602-314C-4FAA-9D45-23FB9A217C4D}"/>
              </a:ext>
            </a:extLst>
          </p:cNvPr>
          <p:cNvSpPr/>
          <p:nvPr/>
        </p:nvSpPr>
        <p:spPr>
          <a:xfrm>
            <a:off x="87085" y="1322487"/>
            <a:ext cx="8981962" cy="549431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endParaRPr lang="en-US" dirty="0"/>
          </a:p>
          <a:p>
            <a:pPr algn="ctr"/>
            <a:endParaRPr lang="en-US" dirty="0"/>
          </a:p>
          <a:p>
            <a:pPr algn="ctr"/>
            <a:endParaRPr lang="en-US" dirty="0"/>
          </a:p>
        </p:txBody>
      </p:sp>
      <p:sp>
        <p:nvSpPr>
          <p:cNvPr id="7" name="Rectangle 6">
            <a:extLst>
              <a:ext uri="{FF2B5EF4-FFF2-40B4-BE49-F238E27FC236}">
                <a16:creationId xmlns:a16="http://schemas.microsoft.com/office/drawing/2014/main" id="{89482053-BB64-4D27-B4B9-D2F884DF7AC4}"/>
              </a:ext>
            </a:extLst>
          </p:cNvPr>
          <p:cNvSpPr/>
          <p:nvPr/>
        </p:nvSpPr>
        <p:spPr>
          <a:xfrm>
            <a:off x="95250" y="95618"/>
            <a:ext cx="8953499" cy="11339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Title 1">
            <a:extLst>
              <a:ext uri="{FF2B5EF4-FFF2-40B4-BE49-F238E27FC236}">
                <a16:creationId xmlns:a16="http://schemas.microsoft.com/office/drawing/2014/main" id="{558862C0-09CB-4340-A54C-C9EE337DE807}"/>
              </a:ext>
            </a:extLst>
          </p:cNvPr>
          <p:cNvSpPr>
            <a:spLocks noGrp="1" noChangeArrowheads="1"/>
          </p:cNvSpPr>
          <p:nvPr>
            <p:ph type="title"/>
          </p:nvPr>
        </p:nvSpPr>
        <p:spPr>
          <a:xfrm>
            <a:off x="2188295" y="-27680"/>
            <a:ext cx="6799263" cy="1303338"/>
          </a:xfrm>
        </p:spPr>
        <p:txBody>
          <a:bodyPr/>
          <a:lstStyle/>
          <a:p>
            <a:pPr algn="r" eaLnBrk="1" hangingPunct="1"/>
            <a:r>
              <a:rPr lang="en-US" altLang="en-US" sz="2400" dirty="0">
                <a:ln>
                  <a:noFill/>
                </a:ln>
                <a:latin typeface="Times New Roman"/>
                <a:cs typeface="Times New Roman"/>
              </a:rPr>
              <a:t>2024 Project Ledger</a:t>
            </a:r>
          </a:p>
        </p:txBody>
      </p:sp>
      <p:graphicFrame>
        <p:nvGraphicFramePr>
          <p:cNvPr id="2" name="Content Placeholder 1">
            <a:extLst>
              <a:ext uri="{FF2B5EF4-FFF2-40B4-BE49-F238E27FC236}">
                <a16:creationId xmlns:a16="http://schemas.microsoft.com/office/drawing/2014/main" id="{E4814E80-86E4-4D06-99F0-C2821F76B3D8}"/>
              </a:ext>
            </a:extLst>
          </p:cNvPr>
          <p:cNvGraphicFramePr>
            <a:graphicFrameLocks noGrp="1"/>
          </p:cNvGraphicFramePr>
          <p:nvPr>
            <p:ph idx="1"/>
            <p:extLst>
              <p:ext uri="{D42A27DB-BD31-4B8C-83A1-F6EECF244321}">
                <p14:modId xmlns:p14="http://schemas.microsoft.com/office/powerpoint/2010/main" val="278266705"/>
              </p:ext>
            </p:extLst>
          </p:nvPr>
        </p:nvGraphicFramePr>
        <p:xfrm>
          <a:off x="242164" y="1413281"/>
          <a:ext cx="8659670" cy="4343789"/>
        </p:xfrm>
        <a:graphic>
          <a:graphicData uri="http://schemas.openxmlformats.org/drawingml/2006/table">
            <a:tbl>
              <a:tblPr/>
              <a:tblGrid>
                <a:gridCol w="479987">
                  <a:extLst>
                    <a:ext uri="{9D8B030D-6E8A-4147-A177-3AD203B41FA5}">
                      <a16:colId xmlns:a16="http://schemas.microsoft.com/office/drawing/2014/main" val="20000"/>
                    </a:ext>
                  </a:extLst>
                </a:gridCol>
                <a:gridCol w="442235">
                  <a:extLst>
                    <a:ext uri="{9D8B030D-6E8A-4147-A177-3AD203B41FA5}">
                      <a16:colId xmlns:a16="http://schemas.microsoft.com/office/drawing/2014/main" val="20001"/>
                    </a:ext>
                  </a:extLst>
                </a:gridCol>
                <a:gridCol w="571122">
                  <a:extLst>
                    <a:ext uri="{9D8B030D-6E8A-4147-A177-3AD203B41FA5}">
                      <a16:colId xmlns:a16="http://schemas.microsoft.com/office/drawing/2014/main" val="20002"/>
                    </a:ext>
                  </a:extLst>
                </a:gridCol>
                <a:gridCol w="562101">
                  <a:extLst>
                    <a:ext uri="{9D8B030D-6E8A-4147-A177-3AD203B41FA5}">
                      <a16:colId xmlns:a16="http://schemas.microsoft.com/office/drawing/2014/main" val="20003"/>
                    </a:ext>
                  </a:extLst>
                </a:gridCol>
                <a:gridCol w="1350722">
                  <a:extLst>
                    <a:ext uri="{9D8B030D-6E8A-4147-A177-3AD203B41FA5}">
                      <a16:colId xmlns:a16="http://schemas.microsoft.com/office/drawing/2014/main" val="20004"/>
                    </a:ext>
                  </a:extLst>
                </a:gridCol>
                <a:gridCol w="436257">
                  <a:extLst>
                    <a:ext uri="{9D8B030D-6E8A-4147-A177-3AD203B41FA5}">
                      <a16:colId xmlns:a16="http://schemas.microsoft.com/office/drawing/2014/main" val="20005"/>
                    </a:ext>
                  </a:extLst>
                </a:gridCol>
                <a:gridCol w="285998">
                  <a:extLst>
                    <a:ext uri="{9D8B030D-6E8A-4147-A177-3AD203B41FA5}">
                      <a16:colId xmlns:a16="http://schemas.microsoft.com/office/drawing/2014/main" val="20006"/>
                    </a:ext>
                  </a:extLst>
                </a:gridCol>
                <a:gridCol w="323587">
                  <a:extLst>
                    <a:ext uri="{9D8B030D-6E8A-4147-A177-3AD203B41FA5}">
                      <a16:colId xmlns:a16="http://schemas.microsoft.com/office/drawing/2014/main" val="20007"/>
                    </a:ext>
                  </a:extLst>
                </a:gridCol>
                <a:gridCol w="323587">
                  <a:extLst>
                    <a:ext uri="{9D8B030D-6E8A-4147-A177-3AD203B41FA5}">
                      <a16:colId xmlns:a16="http://schemas.microsoft.com/office/drawing/2014/main" val="20008"/>
                    </a:ext>
                  </a:extLst>
                </a:gridCol>
                <a:gridCol w="323587">
                  <a:extLst>
                    <a:ext uri="{9D8B030D-6E8A-4147-A177-3AD203B41FA5}">
                      <a16:colId xmlns:a16="http://schemas.microsoft.com/office/drawing/2014/main" val="20009"/>
                    </a:ext>
                  </a:extLst>
                </a:gridCol>
                <a:gridCol w="323587">
                  <a:extLst>
                    <a:ext uri="{9D8B030D-6E8A-4147-A177-3AD203B41FA5}">
                      <a16:colId xmlns:a16="http://schemas.microsoft.com/office/drawing/2014/main" val="20010"/>
                    </a:ext>
                  </a:extLst>
                </a:gridCol>
                <a:gridCol w="367665">
                  <a:extLst>
                    <a:ext uri="{9D8B030D-6E8A-4147-A177-3AD203B41FA5}">
                      <a16:colId xmlns:a16="http://schemas.microsoft.com/office/drawing/2014/main" val="20011"/>
                    </a:ext>
                  </a:extLst>
                </a:gridCol>
                <a:gridCol w="358739">
                  <a:extLst>
                    <a:ext uri="{9D8B030D-6E8A-4147-A177-3AD203B41FA5}">
                      <a16:colId xmlns:a16="http://schemas.microsoft.com/office/drawing/2014/main" val="20012"/>
                    </a:ext>
                  </a:extLst>
                </a:gridCol>
                <a:gridCol w="366228">
                  <a:extLst>
                    <a:ext uri="{9D8B030D-6E8A-4147-A177-3AD203B41FA5}">
                      <a16:colId xmlns:a16="http://schemas.microsoft.com/office/drawing/2014/main" val="20013"/>
                    </a:ext>
                  </a:extLst>
                </a:gridCol>
                <a:gridCol w="334217">
                  <a:extLst>
                    <a:ext uri="{9D8B030D-6E8A-4147-A177-3AD203B41FA5}">
                      <a16:colId xmlns:a16="http://schemas.microsoft.com/office/drawing/2014/main" val="20014"/>
                    </a:ext>
                  </a:extLst>
                </a:gridCol>
                <a:gridCol w="367045">
                  <a:extLst>
                    <a:ext uri="{9D8B030D-6E8A-4147-A177-3AD203B41FA5}">
                      <a16:colId xmlns:a16="http://schemas.microsoft.com/office/drawing/2014/main" val="20015"/>
                    </a:ext>
                  </a:extLst>
                </a:gridCol>
                <a:gridCol w="411089">
                  <a:extLst>
                    <a:ext uri="{9D8B030D-6E8A-4147-A177-3AD203B41FA5}">
                      <a16:colId xmlns:a16="http://schemas.microsoft.com/office/drawing/2014/main" val="20016"/>
                    </a:ext>
                  </a:extLst>
                </a:gridCol>
                <a:gridCol w="494985">
                  <a:extLst>
                    <a:ext uri="{9D8B030D-6E8A-4147-A177-3AD203B41FA5}">
                      <a16:colId xmlns:a16="http://schemas.microsoft.com/office/drawing/2014/main" val="20017"/>
                    </a:ext>
                  </a:extLst>
                </a:gridCol>
                <a:gridCol w="536932">
                  <a:extLst>
                    <a:ext uri="{9D8B030D-6E8A-4147-A177-3AD203B41FA5}">
                      <a16:colId xmlns:a16="http://schemas.microsoft.com/office/drawing/2014/main" val="20018"/>
                    </a:ext>
                  </a:extLst>
                </a:gridCol>
              </a:tblGrid>
              <a:tr h="344317">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Number</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Type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Permitting Basin</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Sub-basin</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Project</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HQ</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HQ IMP</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Alt</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Alt Imp</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WTL</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UPL</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Onsite CE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Offsite CE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a:cs typeface="Times New Roman"/>
                        </a:rPr>
                        <a:t>CU Mit CE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CU CE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CR MIT</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Rd Removal</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Status</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66497">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2022 Permits</a:t>
                      </a: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a:cs typeface="Times New Roman"/>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595387242"/>
                  </a:ext>
                </a:extLst>
              </a:tr>
              <a:tr h="385504">
                <a:tc>
                  <a:txBody>
                    <a:bodyPr/>
                    <a:lstStyle/>
                    <a:p>
                      <a:pPr algn="ctr" fontAlgn="b"/>
                      <a:r>
                        <a:rPr lang="en-US" sz="700" b="0" i="0" u="none" strike="noStrike" dirty="0">
                          <a:solidFill>
                            <a:srgbClr val="000000"/>
                          </a:solidFill>
                          <a:effectLst/>
                          <a:latin typeface="Calibri" panose="020F0502020204030204" pitchFamily="34" charset="0"/>
                        </a:rPr>
                        <a:t>1</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EMA/404</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DSMB</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ICW</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700" b="0" i="0" u="none" strike="noStrike" dirty="0">
                          <a:solidFill>
                            <a:srgbClr val="000000"/>
                          </a:solidFill>
                          <a:effectLst/>
                          <a:latin typeface="Calibri" panose="020F0502020204030204" pitchFamily="34" charset="0"/>
                        </a:rPr>
                        <a:t>0404939-005-EA/03; 0404939-006-SFRP; 0404939-009-SFM/03 West Bay Parkway Segment 4</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90EE"/>
                    </a:solidFill>
                  </a:tcPr>
                </a:tc>
                <a:tc>
                  <a:txBody>
                    <a:bodyPr/>
                    <a:lstStyle/>
                    <a:p>
                      <a:pPr algn="ctr" fontAlgn="b"/>
                      <a:r>
                        <a:rPr lang="en-US" sz="700" b="0" i="0" u="none" strike="noStrike" dirty="0">
                          <a:solidFill>
                            <a:srgbClr val="000000"/>
                          </a:solidFill>
                          <a:effectLst/>
                          <a:latin typeface="Calibri" panose="020F0502020204030204" pitchFamily="34" charset="0"/>
                        </a:rPr>
                        <a:t>5.38</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0.51</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0.22</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0.51</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4.87</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0.29</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D192"/>
                    </a:solidFill>
                  </a:tcPr>
                </a:tc>
                <a:tc>
                  <a:txBody>
                    <a:bodyPr/>
                    <a:lstStyle/>
                    <a:p>
                      <a:pPr marL="0" algn="ctr" defTabSz="457200" rtl="0" eaLnBrk="1" fontAlgn="b" latinLnBrk="0" hangingPunct="1"/>
                      <a:r>
                        <a:rPr lang="en-US" sz="700" b="0" i="0" u="none" strike="noStrike" kern="1200" dirty="0">
                          <a:solidFill>
                            <a:srgbClr val="000000"/>
                          </a:solidFill>
                          <a:effectLst/>
                          <a:latin typeface="Calibri" panose="020F0502020204030204" pitchFamily="34" charset="0"/>
                          <a:ea typeface="+mn-ea"/>
                          <a:cs typeface="Calibri" panose="020F0502020204030204" pitchFamily="34" charset="0"/>
                        </a:rPr>
                        <a:t>0.45</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D192"/>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0</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0.12 UMAM</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a:rPr>
                        <a:t>CE Complete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D192"/>
                    </a:solidFill>
                  </a:tcPr>
                </a:tc>
                <a:extLst>
                  <a:ext uri="{0D108BD9-81ED-4DB2-BD59-A6C34878D82A}">
                    <a16:rowId xmlns:a16="http://schemas.microsoft.com/office/drawing/2014/main" val="10001"/>
                  </a:ext>
                </a:extLst>
              </a:tr>
              <a:tr h="175057">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2023 Permits</a:t>
                      </a: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a:cs typeface="Times New Roman"/>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endParaRPr lang="en-US" sz="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13" marR="6513" marT="651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01531925"/>
                  </a:ext>
                </a:extLst>
              </a:tr>
              <a:tr h="454209">
                <a:tc>
                  <a:txBody>
                    <a:bodyPr/>
                    <a:lstStyle/>
                    <a:p>
                      <a:pPr algn="ctr" fontAlgn="b"/>
                      <a:r>
                        <a:rPr lang="en-US" sz="700" b="0" i="0" u="none" strike="noStrike" dirty="0">
                          <a:solidFill>
                            <a:srgbClr val="000000"/>
                          </a:solidFill>
                          <a:effectLst/>
                          <a:latin typeface="Calibri" panose="020F0502020204030204" pitchFamily="34" charset="0"/>
                        </a:rPr>
                        <a:t>2</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EMA/404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BPMB</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ICW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700" b="0" i="0" u="none" strike="noStrike" dirty="0">
                          <a:solidFill>
                            <a:srgbClr val="000000"/>
                          </a:solidFill>
                          <a:effectLst/>
                          <a:latin typeface="Calibri" panose="020F0502020204030204" pitchFamily="34" charset="0"/>
                        </a:rPr>
                        <a:t>0403572-011-EA/03; 0403572-019-EM/03; 0403572-020-SFM/03; 0403572-013-SFRP/03 LMWS Phase 6B/C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90EE"/>
                    </a:solidFill>
                  </a:tcPr>
                </a:tc>
                <a:tc>
                  <a:txBody>
                    <a:bodyPr/>
                    <a:lstStyle/>
                    <a:p>
                      <a:pPr algn="ctr" fontAlgn="b"/>
                      <a:r>
                        <a:rPr lang="en-US" sz="700" b="0" i="0" u="none" strike="noStrike" dirty="0">
                          <a:solidFill>
                            <a:srgbClr val="000000"/>
                          </a:solidFill>
                          <a:effectLst/>
                          <a:latin typeface="Calibri" panose="020F0502020204030204" pitchFamily="34" charset="0"/>
                        </a:rPr>
                        <a:t>85.68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5.18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35.66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27.13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40.84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44.84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5.95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84.94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6.91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D192"/>
                    </a:solidFill>
                  </a:tcPr>
                </a:tc>
                <a:tc>
                  <a:txBody>
                    <a:bodyPr/>
                    <a:lstStyle/>
                    <a:p>
                      <a:pPr algn="ctr" fontAlgn="b"/>
                      <a:r>
                        <a:rPr lang="en-US" sz="700" b="0" i="0" u="none" strike="noStrike" dirty="0">
                          <a:solidFill>
                            <a:schemeClr val="tx1"/>
                          </a:solidFill>
                          <a:effectLst/>
                          <a:latin typeface="Calibri" panose="020F0502020204030204" pitchFamily="34" charset="0"/>
                        </a:rPr>
                        <a:t>14.38 UMAM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CE in Progress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752363905"/>
                  </a:ext>
                </a:extLst>
              </a:tr>
              <a:tr h="342649">
                <a:tc>
                  <a:txBody>
                    <a:bodyPr/>
                    <a:lstStyle/>
                    <a:p>
                      <a:pPr algn="ctr" fontAlgn="b"/>
                      <a:r>
                        <a:rPr lang="en-US" sz="700" b="0" i="0" u="none" strike="noStrike" dirty="0">
                          <a:solidFill>
                            <a:srgbClr val="000000"/>
                          </a:solidFill>
                          <a:effectLst/>
                          <a:latin typeface="Calibri" panose="020F0502020204030204" pitchFamily="34" charset="0"/>
                        </a:rPr>
                        <a:t>3</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EMA/404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DSMB</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ICW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700" b="0" i="0" u="none" strike="noStrike" dirty="0">
                          <a:solidFill>
                            <a:srgbClr val="000000"/>
                          </a:solidFill>
                          <a:effectLst/>
                          <a:latin typeface="Calibri" panose="020F0502020204030204" pitchFamily="34" charset="0"/>
                        </a:rPr>
                        <a:t>0403572-017-EA/03; 0381301-021-SFRP/03; LMWS West Bay Parkway Segment 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58.26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0.59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21.47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10.85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25.07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33.19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14.13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31.45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4.79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D192"/>
                    </a:solidFill>
                  </a:tcPr>
                </a:tc>
                <a:tc>
                  <a:txBody>
                    <a:bodyPr/>
                    <a:lstStyle/>
                    <a:p>
                      <a:pPr algn="ctr" fontAlgn="b"/>
                      <a:r>
                        <a:rPr lang="en-US" sz="700" b="0" i="0" u="none" strike="noStrike">
                          <a:solidFill>
                            <a:srgbClr val="000000"/>
                          </a:solidFill>
                          <a:effectLst/>
                          <a:latin typeface="Calibri" panose="020F0502020204030204" pitchFamily="34" charset="0"/>
                        </a:rPr>
                        <a:t>6.26 UMAM      7.6 WRAP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CE in Progress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4112308604"/>
                  </a:ext>
                </a:extLst>
              </a:tr>
              <a:tr h="454209">
                <a:tc>
                  <a:txBody>
                    <a:bodyPr/>
                    <a:lstStyle/>
                    <a:p>
                      <a:pPr algn="ctr" fontAlgn="b"/>
                      <a:r>
                        <a:rPr lang="en-US" sz="700" b="0" i="0" u="none" strike="noStrike" dirty="0">
                          <a:solidFill>
                            <a:srgbClr val="000000"/>
                          </a:solidFill>
                          <a:effectLst/>
                          <a:latin typeface="Calibri" panose="020F0502020204030204" pitchFamily="34" charset="0"/>
                        </a:rPr>
                        <a:t>4</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EMA/404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DSMB</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ICW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700" b="0" i="0" u="none" strike="noStrike" dirty="0">
                          <a:solidFill>
                            <a:srgbClr val="000000"/>
                          </a:solidFill>
                          <a:effectLst/>
                          <a:latin typeface="Calibri" panose="020F0502020204030204" pitchFamily="34" charset="0"/>
                        </a:rPr>
                        <a:t>0437362-004-EM/03; 0437362-002-EA/03; 0437362-SFRP/03 LMWS  Phase 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105.61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0.74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30.1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7.09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37.1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68.6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10.63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19.08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D192"/>
                    </a:solidFill>
                  </a:tcPr>
                </a:tc>
                <a:tc>
                  <a:txBody>
                    <a:bodyPr/>
                    <a:lstStyle/>
                    <a:p>
                      <a:pPr algn="ctr" fontAlgn="b"/>
                      <a:r>
                        <a:rPr lang="en-US" sz="700" b="0" i="0" u="none" strike="noStrike">
                          <a:solidFill>
                            <a:srgbClr val="000000"/>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8.52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D192"/>
                    </a:solidFill>
                  </a:tcPr>
                </a:tc>
                <a:tc>
                  <a:txBody>
                    <a:bodyPr/>
                    <a:lstStyle/>
                    <a:p>
                      <a:pPr algn="ctr" fontAlgn="b"/>
                      <a:r>
                        <a:rPr lang="en-US" sz="700" b="0" i="0" u="none" strike="noStrike">
                          <a:solidFill>
                            <a:srgbClr val="000000"/>
                          </a:solidFill>
                          <a:effectLst/>
                          <a:latin typeface="Calibri" panose="020F0502020204030204" pitchFamily="34" charset="0"/>
                        </a:rPr>
                        <a:t>4.40 UMAM 5.29 WRAP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CE in Progress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655176679"/>
                  </a:ext>
                </a:extLst>
              </a:tr>
              <a:tr h="454209">
                <a:tc>
                  <a:txBody>
                    <a:bodyPr/>
                    <a:lstStyle/>
                    <a:p>
                      <a:pPr algn="ctr" fontAlgn="b"/>
                      <a:r>
                        <a:rPr lang="en-US" sz="700" b="0" i="0" u="none" strike="noStrike" dirty="0">
                          <a:solidFill>
                            <a:srgbClr val="000000"/>
                          </a:solidFill>
                          <a:effectLst/>
                          <a:latin typeface="Calibri" panose="020F0502020204030204" pitchFamily="34" charset="0"/>
                        </a:rPr>
                        <a:t>5</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EMA/404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a:solidFill>
                            <a:srgbClr val="000000"/>
                          </a:solidFill>
                          <a:effectLst/>
                          <a:latin typeface="Calibri" panose="020F0502020204030204" pitchFamily="34" charset="0"/>
                        </a:rPr>
                        <a:t>DSMB</a:t>
                      </a:r>
                      <a:endParaRPr lang="en-US" sz="7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ICW</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700" b="0" i="0" u="none" strike="noStrike" dirty="0">
                          <a:solidFill>
                            <a:srgbClr val="000000"/>
                          </a:solidFill>
                          <a:effectLst/>
                          <a:latin typeface="Calibri" panose="020F0502020204030204" pitchFamily="34" charset="0"/>
                        </a:rPr>
                        <a:t>0381301-028-EM-03; 0381301-022-EA/03; 0381301-023-SFRP/03 LMWS Phase 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116.36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0.93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55.59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12.29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56.52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59.84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28.93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13.035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9.38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D192"/>
                    </a:solidFill>
                  </a:tcPr>
                </a:tc>
                <a:tc>
                  <a:txBody>
                    <a:bodyPr/>
                    <a:lstStyle/>
                    <a:p>
                      <a:pPr algn="ctr" fontAlgn="b"/>
                      <a:r>
                        <a:rPr lang="en-US" sz="700" b="0" i="0" u="none" strike="noStrike" dirty="0">
                          <a:solidFill>
                            <a:srgbClr val="000000"/>
                          </a:solidFill>
                          <a:effectLst/>
                          <a:latin typeface="Calibri" panose="020F0502020204030204" pitchFamily="34" charset="0"/>
                        </a:rPr>
                        <a:t>6.51 UMAM 7.99 WRAP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CE in Progress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973964412"/>
                  </a:ext>
                </a:extLst>
              </a:tr>
              <a:tr h="192787">
                <a:tc>
                  <a:txBody>
                    <a:bodyPr/>
                    <a:lstStyle/>
                    <a:p>
                      <a:pPr algn="ctr" fontAlgn="b"/>
                      <a:endParaRPr lang="en-US" sz="700" b="0" i="0" u="none" strike="noStrike" dirty="0">
                        <a:solidFill>
                          <a:srgbClr val="000000"/>
                        </a:solidFill>
                        <a:effectLst/>
                        <a:latin typeface="Calibri" panose="020F0502020204030204" pitchFamily="34" charset="0"/>
                      </a:endParaRPr>
                    </a:p>
                  </a:txBody>
                  <a:tcPr marL="6513" marR="6513" marT="651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rgbClr val="000000"/>
                        </a:solidFill>
                        <a:effectLst/>
                        <a:latin typeface="Calibri"/>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rgbClr val="000000"/>
                        </a:solidFill>
                        <a:effectLst/>
                        <a:latin typeface="Calibri"/>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0" i="0" u="none" strike="noStrike" dirty="0">
                        <a:solidFill>
                          <a:srgbClr val="000000"/>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700" b="1" i="0" u="none" strike="noStrike" dirty="0">
                          <a:solidFill>
                            <a:srgbClr val="000000"/>
                          </a:solidFill>
                          <a:effectLst/>
                          <a:latin typeface="Times New Roman" panose="02020603050405020304" pitchFamily="18" charset="0"/>
                          <a:cs typeface="Times New Roman" panose="02020603050405020304" pitchFamily="18" charset="0"/>
                        </a:rPr>
                        <a:t>2024 Permits</a:t>
                      </a: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rgbClr val="000000"/>
                        </a:solidFill>
                        <a:effectLst/>
                        <a:latin typeface="Calibri"/>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rgbClr val="000000"/>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rgbClr val="000000"/>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endParaRPr lang="en-US" sz="700" b="1"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panose="020F0502020204030204" pitchFamily="34" charset="0"/>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a:endParaRPr>
                    </a:p>
                  </a:txBody>
                  <a:tcPr marL="6513" marR="6513" marT="651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700" b="1" i="0" u="none" strike="noStrike" dirty="0">
                        <a:solidFill>
                          <a:schemeClr val="tx1"/>
                        </a:solidFill>
                        <a:effectLst/>
                        <a:latin typeface="Calibri"/>
                      </a:endParaRPr>
                    </a:p>
                  </a:txBody>
                  <a:tcPr marL="6513" marR="6513" marT="651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07907"/>
                  </a:ext>
                </a:extLst>
              </a:tr>
              <a:tr h="453054">
                <a:tc>
                  <a:txBody>
                    <a:bodyPr/>
                    <a:lstStyle/>
                    <a:p>
                      <a:pPr algn="ctr" fontAlgn="b"/>
                      <a:r>
                        <a:rPr lang="en-US" sz="700" b="0" i="0" u="none" strike="noStrike" dirty="0">
                          <a:solidFill>
                            <a:srgbClr val="000000"/>
                          </a:solidFill>
                          <a:effectLst/>
                          <a:latin typeface="Calibri" panose="020F0502020204030204" pitchFamily="34" charset="0"/>
                        </a:rPr>
                        <a:t>6</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a:rPr>
                        <a:t>EMA/404</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a:rPr>
                        <a:t>BPMB</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ICW</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700" b="0" i="0" u="none" strike="noStrike" dirty="0">
                          <a:solidFill>
                            <a:srgbClr val="000000"/>
                          </a:solidFill>
                          <a:effectLst/>
                          <a:latin typeface="Calibri" panose="020F0502020204030204" pitchFamily="34" charset="0"/>
                        </a:rPr>
                        <a:t>0381301-027-SFRP/03; 0381301-026-EA/03 LMWS Phase 9/West Bay Parkway Segment 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a:rPr>
                        <a:t>118.52</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2.56</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1.44</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14.03</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4.09</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16.59</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101.93</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9.01</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fontAlgn="b" latinLnBrk="0" hangingPunct="1"/>
                      <a:r>
                        <a:rPr lang="en-US" sz="700" b="0" i="0" u="none" strike="noStrike" kern="1200" dirty="0">
                          <a:solidFill>
                            <a:schemeClr val="tx1"/>
                          </a:solidFill>
                          <a:effectLst/>
                          <a:latin typeface="Calibri" panose="020F0502020204030204" pitchFamily="34" charset="0"/>
                          <a:ea typeface="+mn-ea"/>
                          <a:cs typeface="Calibri" panose="020F0502020204030204" pitchFamily="34" charset="0"/>
                        </a:rPr>
                        <a:t>12.06</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D192"/>
                    </a:solidFill>
                  </a:tcPr>
                </a:tc>
                <a:tc>
                  <a:txBody>
                    <a:bodyPr/>
                    <a:lstStyle/>
                    <a:p>
                      <a:pPr algn="ctr" fontAlgn="b"/>
                      <a:r>
                        <a:rPr lang="en-US" sz="700" b="0" i="0" u="none" strike="noStrike" dirty="0">
                          <a:solidFill>
                            <a:schemeClr val="tx1"/>
                          </a:solidFill>
                          <a:effectLst/>
                          <a:latin typeface="Calibri" panose="020F0502020204030204" pitchFamily="34" charset="0"/>
                        </a:rPr>
                        <a:t>0</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9.56</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panose="020F0502020204030204" pitchFamily="34" charset="0"/>
                        </a:rPr>
                        <a:t>3.42 UMAM 3.98 WRAP</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a:rPr>
                        <a:t>1</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chemeClr val="tx1"/>
                          </a:solidFill>
                          <a:effectLst/>
                          <a:latin typeface="Calibri"/>
                        </a:rPr>
                        <a:t>CE in Progress</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964412228"/>
                  </a:ext>
                </a:extLst>
              </a:tr>
              <a:tr h="468243">
                <a:tc>
                  <a:txBody>
                    <a:bodyPr/>
                    <a:lstStyle/>
                    <a:p>
                      <a:pPr algn="ctr" fontAlgn="b"/>
                      <a:r>
                        <a:rPr lang="en-US" sz="700" b="0" i="0" u="none" strike="noStrike" dirty="0">
                          <a:solidFill>
                            <a:srgbClr val="000000"/>
                          </a:solidFill>
                          <a:effectLst/>
                          <a:latin typeface="Calibri" panose="020F0502020204030204" pitchFamily="34" charset="0"/>
                        </a:rPr>
                        <a:t>7</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a:rPr>
                        <a:t>EMA Only</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a:rPr>
                        <a:t>BPMB</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ICW</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700" b="0" i="0" u="none" strike="noStrike" dirty="0">
                          <a:solidFill>
                            <a:srgbClr val="000000"/>
                          </a:solidFill>
                          <a:effectLst/>
                          <a:latin typeface="Calibri" panose="020F0502020204030204" pitchFamily="34" charset="0"/>
                        </a:rPr>
                        <a:t>0403572-027-EA/03 LMWS Phase 6B/C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a:rPr>
                        <a:t>NA</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a:ea typeface="+mn-ea"/>
                          <a:cs typeface="+mn-cs"/>
                        </a:rPr>
                        <a:t>NA</a:t>
                      </a:r>
                      <a:endParaRPr kumimoji="0" lang="en-US" sz="700" b="0" i="0" u="none" strike="noStrike" kern="1200" cap="none" spc="0" normalizeH="0" baseline="0" noProof="0" dirty="0">
                        <a:ln>
                          <a:noFill/>
                        </a:ln>
                        <a:solidFill>
                          <a:srgbClr val="000000"/>
                        </a:solidFill>
                        <a:effectLst/>
                        <a:uLnTx/>
                        <a:uFillTx/>
                        <a:latin typeface="Calibri"/>
                        <a:ea typeface="+mn-ea"/>
                        <a:cs typeface="+mn-cs"/>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Calibri"/>
                          <a:ea typeface="+mn-ea"/>
                          <a:cs typeface="+mn-cs"/>
                        </a:rPr>
                        <a:t>NA</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a:rPr>
                        <a:t>NA</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21988351"/>
                  </a:ext>
                </a:extLst>
              </a:tr>
              <a:tr h="453054">
                <a:tc>
                  <a:txBody>
                    <a:bodyPr/>
                    <a:lstStyle/>
                    <a:p>
                      <a:pPr algn="ctr" fontAlgn="b"/>
                      <a:endParaRPr lang="en-US" sz="700" b="0" i="0" u="none" strike="noStrike" dirty="0">
                        <a:solidFill>
                          <a:srgbClr val="000000"/>
                        </a:solidFill>
                        <a:effectLst/>
                        <a:latin typeface="Calibri" panose="020F0502020204030204" pitchFamily="34" charset="0"/>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700" b="0" i="0" u="none" strike="noStrike" dirty="0">
                        <a:solidFill>
                          <a:srgbClr val="000000"/>
                        </a:solidFill>
                        <a:effectLst/>
                        <a:latin typeface="Calibri"/>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700" b="0" i="0" u="none" strike="noStrike" dirty="0">
                        <a:solidFill>
                          <a:srgbClr val="000000"/>
                        </a:solidFill>
                        <a:effectLst/>
                        <a:latin typeface="Calibri"/>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rgbClr val="000000"/>
                          </a:solidFill>
                          <a:effectLst/>
                          <a:latin typeface="Calibri" panose="020F0502020204030204" pitchFamily="34" charset="0"/>
                        </a:rPr>
                        <a:t>Totals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rgbClr val="000000"/>
                          </a:solidFill>
                          <a:effectLst/>
                          <a:latin typeface="Calibri"/>
                        </a:rPr>
                        <a:t>489.81</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rgbClr val="000000"/>
                          </a:solidFill>
                          <a:effectLst/>
                          <a:latin typeface="Calibri" panose="020F0502020204030204" pitchFamily="34" charset="0"/>
                        </a:rPr>
                        <a:t>19.27</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rgbClr val="000000"/>
                          </a:solidFill>
                          <a:effectLst/>
                          <a:latin typeface="Calibri" panose="020F0502020204030204" pitchFamily="34" charset="0"/>
                        </a:rPr>
                        <a:t>2.77</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chemeClr val="tx1"/>
                          </a:solidFill>
                          <a:effectLst/>
                          <a:latin typeface="Calibri" panose="020F0502020204030204" pitchFamily="34" charset="0"/>
                        </a:rPr>
                        <a:t>157.36</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chemeClr val="tx1"/>
                          </a:solidFill>
                          <a:effectLst/>
                          <a:latin typeface="Calibri" panose="020F0502020204030204" pitchFamily="34" charset="0"/>
                        </a:rPr>
                        <a:t>61.67</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chemeClr val="tx1"/>
                          </a:solidFill>
                          <a:effectLst/>
                          <a:latin typeface="Calibri" panose="020F0502020204030204" pitchFamily="34" charset="0"/>
                        </a:rPr>
                        <a:t>176.63</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chemeClr val="tx1"/>
                          </a:solidFill>
                          <a:effectLst/>
                          <a:latin typeface="Calibri" panose="020F0502020204030204" pitchFamily="34" charset="0"/>
                        </a:rPr>
                        <a:t>313.27</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chemeClr val="tx1"/>
                          </a:solidFill>
                          <a:effectLst/>
                          <a:latin typeface="Calibri" panose="020F0502020204030204" pitchFamily="34" charset="0"/>
                        </a:rPr>
                        <a:t>68.94</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fontAlgn="b" latinLnBrk="0" hangingPunct="1"/>
                      <a:r>
                        <a:rPr lang="en-US" sz="700" b="1" i="0" u="none" strike="noStrike" kern="1200" dirty="0">
                          <a:solidFill>
                            <a:schemeClr val="tx1"/>
                          </a:solidFill>
                          <a:effectLst/>
                          <a:latin typeface="Calibri" panose="020F0502020204030204" pitchFamily="34" charset="0"/>
                          <a:ea typeface="+mn-ea"/>
                          <a:cs typeface="Calibri" panose="020F0502020204030204" pitchFamily="34" charset="0"/>
                        </a:rPr>
                        <a:t>161.02</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chemeClr val="tx1"/>
                          </a:solidFill>
                          <a:effectLst/>
                          <a:latin typeface="Calibri" panose="020F0502020204030204" pitchFamily="34" charset="0"/>
                        </a:rPr>
                        <a:t>0</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chemeClr val="tx1"/>
                          </a:solidFill>
                          <a:effectLst/>
                          <a:latin typeface="Calibri" panose="020F0502020204030204" pitchFamily="34" charset="0"/>
                        </a:rPr>
                        <a:t>39.16</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chemeClr val="tx1"/>
                          </a:solidFill>
                          <a:effectLst/>
                          <a:latin typeface="Calibri" panose="020F0502020204030204" pitchFamily="34" charset="0"/>
                        </a:rPr>
                        <a:t>35.09 UMAM 24.86 WRAP</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700" b="1" i="0" u="none" strike="noStrike" dirty="0">
                          <a:solidFill>
                            <a:schemeClr val="tx1"/>
                          </a:solidFill>
                          <a:effectLst/>
                          <a:latin typeface="Calibri"/>
                        </a:rPr>
                        <a:t>3</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700" b="1" i="0" u="none" strike="noStrike" dirty="0">
                        <a:solidFill>
                          <a:schemeClr val="tx1"/>
                        </a:solidFill>
                        <a:effectLst/>
                        <a:latin typeface="Calibri"/>
                      </a:endParaRP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4" name="Table 3">
            <a:extLst>
              <a:ext uri="{FF2B5EF4-FFF2-40B4-BE49-F238E27FC236}">
                <a16:creationId xmlns:a16="http://schemas.microsoft.com/office/drawing/2014/main" id="{8ABC188C-4374-4861-B074-3489DE1A56C9}"/>
              </a:ext>
            </a:extLst>
          </p:cNvPr>
          <p:cNvGraphicFramePr>
            <a:graphicFrameLocks noGrp="1"/>
          </p:cNvGraphicFramePr>
          <p:nvPr>
            <p:extLst>
              <p:ext uri="{D42A27DB-BD31-4B8C-83A1-F6EECF244321}">
                <p14:modId xmlns:p14="http://schemas.microsoft.com/office/powerpoint/2010/main" val="1160526760"/>
              </p:ext>
            </p:extLst>
          </p:nvPr>
        </p:nvGraphicFramePr>
        <p:xfrm>
          <a:off x="393700" y="5803900"/>
          <a:ext cx="1797050" cy="484188"/>
        </p:xfrm>
        <a:graphic>
          <a:graphicData uri="http://schemas.openxmlformats.org/drawingml/2006/table">
            <a:tbl>
              <a:tblPr/>
              <a:tblGrid>
                <a:gridCol w="365219">
                  <a:extLst>
                    <a:ext uri="{9D8B030D-6E8A-4147-A177-3AD203B41FA5}">
                      <a16:colId xmlns:a16="http://schemas.microsoft.com/office/drawing/2014/main" val="20000"/>
                    </a:ext>
                  </a:extLst>
                </a:gridCol>
                <a:gridCol w="1431831">
                  <a:extLst>
                    <a:ext uri="{9D8B030D-6E8A-4147-A177-3AD203B41FA5}">
                      <a16:colId xmlns:a16="http://schemas.microsoft.com/office/drawing/2014/main" val="20001"/>
                    </a:ext>
                  </a:extLst>
                </a:gridCol>
              </a:tblGrid>
              <a:tr h="121047">
                <a:tc>
                  <a:txBody>
                    <a:bodyPr/>
                    <a:lstStyle/>
                    <a:p>
                      <a:pPr algn="l" fontAlgn="b"/>
                      <a:r>
                        <a:rPr lang="en-US" sz="600" b="0" i="0" u="none" strike="noStrike" dirty="0">
                          <a:latin typeface="Century Gothic"/>
                        </a:rPr>
                        <a:t>Tot </a:t>
                      </a:r>
                      <a:r>
                        <a:rPr lang="en-US" sz="600" b="0" i="0" u="none" strike="noStrike" dirty="0" err="1">
                          <a:latin typeface="Century Gothic"/>
                        </a:rPr>
                        <a:t>Prj</a:t>
                      </a:r>
                      <a:r>
                        <a:rPr lang="en-US" sz="600" b="0" i="0" u="none" strike="noStrike" dirty="0">
                          <a:latin typeface="Century Gothic"/>
                        </a:rPr>
                        <a:t> Ac</a:t>
                      </a:r>
                    </a:p>
                  </a:txBody>
                  <a:tcPr marL="6991" marR="6991" marT="7006" marB="0" anchor="b">
                    <a:lnL>
                      <a:noFill/>
                    </a:lnL>
                    <a:lnR>
                      <a:noFill/>
                    </a:lnR>
                    <a:lnT>
                      <a:noFill/>
                    </a:lnT>
                    <a:lnB>
                      <a:noFill/>
                    </a:lnB>
                  </a:tcPr>
                </a:tc>
                <a:tc>
                  <a:txBody>
                    <a:bodyPr/>
                    <a:lstStyle/>
                    <a:p>
                      <a:pPr algn="l" fontAlgn="b"/>
                      <a:r>
                        <a:rPr lang="en-US" sz="600" b="0" i="0" u="none" strike="noStrike" dirty="0">
                          <a:latin typeface="Century Gothic"/>
                        </a:rPr>
                        <a:t>Total Project Acres Within Sub-basin</a:t>
                      </a:r>
                    </a:p>
                  </a:txBody>
                  <a:tcPr marL="6991" marR="6991" marT="7006" marB="0" anchor="b">
                    <a:lnL>
                      <a:noFill/>
                    </a:lnL>
                    <a:lnR>
                      <a:noFill/>
                    </a:lnR>
                    <a:lnT>
                      <a:noFill/>
                    </a:lnT>
                    <a:lnB>
                      <a:noFill/>
                    </a:lnB>
                  </a:tcPr>
                </a:tc>
                <a:extLst>
                  <a:ext uri="{0D108BD9-81ED-4DB2-BD59-A6C34878D82A}">
                    <a16:rowId xmlns:a16="http://schemas.microsoft.com/office/drawing/2014/main" val="10000"/>
                  </a:ext>
                </a:extLst>
              </a:tr>
              <a:tr h="121047">
                <a:tc>
                  <a:txBody>
                    <a:bodyPr/>
                    <a:lstStyle/>
                    <a:p>
                      <a:pPr algn="l" fontAlgn="b"/>
                      <a:r>
                        <a:rPr lang="en-US" sz="600" b="0" i="0" u="none" strike="noStrike" dirty="0">
                          <a:latin typeface="Century Gothic"/>
                        </a:rPr>
                        <a:t>HQ</a:t>
                      </a:r>
                    </a:p>
                  </a:txBody>
                  <a:tcPr marL="6991" marR="6991" marT="7006" marB="0" anchor="b">
                    <a:lnL>
                      <a:noFill/>
                    </a:lnL>
                    <a:lnR>
                      <a:noFill/>
                    </a:lnR>
                    <a:lnT>
                      <a:noFill/>
                    </a:lnT>
                    <a:lnB>
                      <a:noFill/>
                    </a:lnB>
                  </a:tcPr>
                </a:tc>
                <a:tc>
                  <a:txBody>
                    <a:bodyPr/>
                    <a:lstStyle/>
                    <a:p>
                      <a:pPr algn="l" fontAlgn="b"/>
                      <a:r>
                        <a:rPr lang="en-US" sz="600" b="0" i="0" u="none" strike="noStrike" dirty="0">
                          <a:latin typeface="Century Gothic"/>
                        </a:rPr>
                        <a:t>High Quality Wetlands Acres</a:t>
                      </a:r>
                    </a:p>
                  </a:txBody>
                  <a:tcPr marL="6991" marR="6991" marT="7006" marB="0" anchor="b">
                    <a:lnL>
                      <a:noFill/>
                    </a:lnL>
                    <a:lnR>
                      <a:noFill/>
                    </a:lnR>
                    <a:lnT>
                      <a:noFill/>
                    </a:lnT>
                    <a:lnB>
                      <a:noFill/>
                    </a:lnB>
                  </a:tcPr>
                </a:tc>
                <a:extLst>
                  <a:ext uri="{0D108BD9-81ED-4DB2-BD59-A6C34878D82A}">
                    <a16:rowId xmlns:a16="http://schemas.microsoft.com/office/drawing/2014/main" val="10001"/>
                  </a:ext>
                </a:extLst>
              </a:tr>
              <a:tr h="121047">
                <a:tc>
                  <a:txBody>
                    <a:bodyPr/>
                    <a:lstStyle/>
                    <a:p>
                      <a:pPr algn="l" fontAlgn="b"/>
                      <a:r>
                        <a:rPr lang="en-US" sz="600" b="0" i="0" u="none" strike="noStrike">
                          <a:latin typeface="Century Gothic"/>
                        </a:rPr>
                        <a:t>HQ IMP</a:t>
                      </a:r>
                    </a:p>
                  </a:txBody>
                  <a:tcPr marL="6991" marR="6991" marT="7006" marB="0" anchor="b">
                    <a:lnL>
                      <a:noFill/>
                    </a:lnL>
                    <a:lnR>
                      <a:noFill/>
                    </a:lnR>
                    <a:lnT>
                      <a:noFill/>
                    </a:lnT>
                    <a:lnB>
                      <a:noFill/>
                    </a:lnB>
                  </a:tcPr>
                </a:tc>
                <a:tc>
                  <a:txBody>
                    <a:bodyPr/>
                    <a:lstStyle/>
                    <a:p>
                      <a:pPr algn="l" fontAlgn="b"/>
                      <a:r>
                        <a:rPr lang="en-US" sz="600" b="0" i="0" u="none" strike="noStrike" dirty="0">
                          <a:latin typeface="Century Gothic"/>
                        </a:rPr>
                        <a:t>High Quality Wetland Impacts Acres</a:t>
                      </a:r>
                    </a:p>
                  </a:txBody>
                  <a:tcPr marL="6991" marR="6991" marT="7006" marB="0" anchor="b">
                    <a:lnL>
                      <a:noFill/>
                    </a:lnL>
                    <a:lnR>
                      <a:noFill/>
                    </a:lnR>
                    <a:lnT>
                      <a:noFill/>
                    </a:lnT>
                    <a:lnB>
                      <a:noFill/>
                    </a:lnB>
                  </a:tcPr>
                </a:tc>
                <a:extLst>
                  <a:ext uri="{0D108BD9-81ED-4DB2-BD59-A6C34878D82A}">
                    <a16:rowId xmlns:a16="http://schemas.microsoft.com/office/drawing/2014/main" val="10002"/>
                  </a:ext>
                </a:extLst>
              </a:tr>
              <a:tr h="121047">
                <a:tc>
                  <a:txBody>
                    <a:bodyPr/>
                    <a:lstStyle/>
                    <a:p>
                      <a:pPr algn="l" fontAlgn="b"/>
                      <a:r>
                        <a:rPr lang="en-US" sz="600" b="0" i="0" u="none" strike="noStrike" dirty="0">
                          <a:latin typeface="Century Gothic"/>
                        </a:rPr>
                        <a:t>Alt</a:t>
                      </a:r>
                    </a:p>
                  </a:txBody>
                  <a:tcPr marL="6991" marR="6991" marT="7006" marB="0" anchor="b">
                    <a:lnL>
                      <a:noFill/>
                    </a:lnL>
                    <a:lnR>
                      <a:noFill/>
                    </a:lnR>
                    <a:lnT>
                      <a:noFill/>
                    </a:lnT>
                    <a:lnB>
                      <a:noFill/>
                    </a:lnB>
                  </a:tcPr>
                </a:tc>
                <a:tc>
                  <a:txBody>
                    <a:bodyPr/>
                    <a:lstStyle/>
                    <a:p>
                      <a:pPr algn="l" fontAlgn="b"/>
                      <a:r>
                        <a:rPr lang="en-US" sz="600" b="0" i="0" u="none" strike="noStrike" dirty="0">
                          <a:latin typeface="Century Gothic"/>
                        </a:rPr>
                        <a:t>Altered Wetlands Acres</a:t>
                      </a:r>
                    </a:p>
                  </a:txBody>
                  <a:tcPr marL="6991" marR="6991" marT="7006"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D4AAAA47-DA5A-494B-A1E3-8C8798EF412F}"/>
              </a:ext>
            </a:extLst>
          </p:cNvPr>
          <p:cNvGraphicFramePr>
            <a:graphicFrameLocks noGrp="1"/>
          </p:cNvGraphicFramePr>
          <p:nvPr>
            <p:extLst>
              <p:ext uri="{D42A27DB-BD31-4B8C-83A1-F6EECF244321}">
                <p14:modId xmlns:p14="http://schemas.microsoft.com/office/powerpoint/2010/main" val="3576422666"/>
              </p:ext>
            </p:extLst>
          </p:nvPr>
        </p:nvGraphicFramePr>
        <p:xfrm>
          <a:off x="393699" y="6353175"/>
          <a:ext cx="3840949" cy="316140"/>
        </p:xfrm>
        <a:graphic>
          <a:graphicData uri="http://schemas.openxmlformats.org/drawingml/2006/table">
            <a:tbl>
              <a:tblPr/>
              <a:tblGrid>
                <a:gridCol w="3840949">
                  <a:extLst>
                    <a:ext uri="{9D8B030D-6E8A-4147-A177-3AD203B41FA5}">
                      <a16:colId xmlns:a16="http://schemas.microsoft.com/office/drawing/2014/main" val="20000"/>
                    </a:ext>
                  </a:extLst>
                </a:gridCol>
              </a:tblGrid>
              <a:tr h="136186">
                <a:tc>
                  <a:txBody>
                    <a:bodyPr/>
                    <a:lstStyle/>
                    <a:p>
                      <a:pPr algn="l" fontAlgn="b"/>
                      <a:r>
                        <a:rPr lang="en-US" sz="600" b="0" i="0" u="none" strike="noStrike" dirty="0">
                          <a:latin typeface="Century Gothic"/>
                        </a:rPr>
                        <a:t>Regional General Permit SAJ-114</a:t>
                      </a:r>
                    </a:p>
                  </a:txBody>
                  <a:tcPr marL="5413" marR="5413" marT="5444" marB="0" anchor="b">
                    <a:lnL>
                      <a:noFill/>
                    </a:lnL>
                    <a:lnR>
                      <a:noFill/>
                    </a:lnR>
                    <a:lnT>
                      <a:noFill/>
                    </a:lnT>
                    <a:lnB>
                      <a:noFill/>
                    </a:lnB>
                  </a:tcPr>
                </a:tc>
                <a:extLst>
                  <a:ext uri="{0D108BD9-81ED-4DB2-BD59-A6C34878D82A}">
                    <a16:rowId xmlns:a16="http://schemas.microsoft.com/office/drawing/2014/main" val="10000"/>
                  </a:ext>
                </a:extLst>
              </a:tr>
              <a:tr h="179954">
                <a:tc>
                  <a:txBody>
                    <a:bodyPr/>
                    <a:lstStyle/>
                    <a:p>
                      <a:pPr algn="l" fontAlgn="b"/>
                      <a:r>
                        <a:rPr lang="en-US" sz="600" b="0" i="0" u="none" strike="noStrike" dirty="0">
                          <a:latin typeface="Century Gothic"/>
                        </a:rPr>
                        <a:t>^project located between 2 EMA/ RGP Areas only portion within EMA3 is included on the sheet</a:t>
                      </a:r>
                    </a:p>
                  </a:txBody>
                  <a:tcPr marL="5413" marR="5413" marT="5444"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F5219FB2-014A-485D-AE71-7B2E3D009C1C}"/>
              </a:ext>
            </a:extLst>
          </p:cNvPr>
          <p:cNvGraphicFramePr>
            <a:graphicFrameLocks noGrp="1"/>
          </p:cNvGraphicFramePr>
          <p:nvPr>
            <p:extLst>
              <p:ext uri="{D42A27DB-BD31-4B8C-83A1-F6EECF244321}">
                <p14:modId xmlns:p14="http://schemas.microsoft.com/office/powerpoint/2010/main" val="3457524757"/>
              </p:ext>
            </p:extLst>
          </p:nvPr>
        </p:nvGraphicFramePr>
        <p:xfrm>
          <a:off x="2132013" y="5856288"/>
          <a:ext cx="1907618" cy="431800"/>
        </p:xfrm>
        <a:graphic>
          <a:graphicData uri="http://schemas.openxmlformats.org/drawingml/2006/table">
            <a:tbl>
              <a:tblPr/>
              <a:tblGrid>
                <a:gridCol w="476729">
                  <a:extLst>
                    <a:ext uri="{9D8B030D-6E8A-4147-A177-3AD203B41FA5}">
                      <a16:colId xmlns:a16="http://schemas.microsoft.com/office/drawing/2014/main" val="20000"/>
                    </a:ext>
                  </a:extLst>
                </a:gridCol>
                <a:gridCol w="1430889">
                  <a:extLst>
                    <a:ext uri="{9D8B030D-6E8A-4147-A177-3AD203B41FA5}">
                      <a16:colId xmlns:a16="http://schemas.microsoft.com/office/drawing/2014/main" val="20001"/>
                    </a:ext>
                  </a:extLst>
                </a:gridCol>
              </a:tblGrid>
              <a:tr h="97818">
                <a:tc>
                  <a:txBody>
                    <a:bodyPr/>
                    <a:lstStyle/>
                    <a:p>
                      <a:pPr algn="l" fontAlgn="b"/>
                      <a:r>
                        <a:rPr lang="en-US" sz="600" b="0" i="0" u="none" strike="noStrike" dirty="0">
                          <a:latin typeface="Century Gothic"/>
                        </a:rPr>
                        <a:t>Alt IMP</a:t>
                      </a:r>
                    </a:p>
                  </a:txBody>
                  <a:tcPr marL="6201" marR="6201" marT="6215" marB="0" anchor="b">
                    <a:lnL>
                      <a:noFill/>
                    </a:lnL>
                    <a:lnR>
                      <a:noFill/>
                    </a:lnR>
                    <a:lnT>
                      <a:noFill/>
                    </a:lnT>
                    <a:lnB>
                      <a:noFill/>
                    </a:lnB>
                  </a:tcPr>
                </a:tc>
                <a:tc>
                  <a:txBody>
                    <a:bodyPr/>
                    <a:lstStyle/>
                    <a:p>
                      <a:pPr algn="l" fontAlgn="b"/>
                      <a:r>
                        <a:rPr lang="en-US" sz="600" b="0" i="0" u="none" strike="noStrike" dirty="0">
                          <a:latin typeface="Century Gothic"/>
                        </a:rPr>
                        <a:t>Altered Wetland Impacts Acres</a:t>
                      </a:r>
                    </a:p>
                  </a:txBody>
                  <a:tcPr marL="6201" marR="6201" marT="6215" marB="0" anchor="b">
                    <a:lnL>
                      <a:noFill/>
                    </a:lnL>
                    <a:lnR>
                      <a:noFill/>
                    </a:lnR>
                    <a:lnT>
                      <a:noFill/>
                    </a:lnT>
                    <a:lnB>
                      <a:noFill/>
                    </a:lnB>
                  </a:tcPr>
                </a:tc>
                <a:extLst>
                  <a:ext uri="{0D108BD9-81ED-4DB2-BD59-A6C34878D82A}">
                    <a16:rowId xmlns:a16="http://schemas.microsoft.com/office/drawing/2014/main" val="10000"/>
                  </a:ext>
                </a:extLst>
              </a:tr>
              <a:tr h="118082">
                <a:tc>
                  <a:txBody>
                    <a:bodyPr/>
                    <a:lstStyle/>
                    <a:p>
                      <a:pPr algn="l" fontAlgn="b"/>
                      <a:r>
                        <a:rPr lang="en-US" sz="600" b="0" i="0" u="none" strike="noStrike">
                          <a:latin typeface="Century Gothic"/>
                        </a:rPr>
                        <a:t>UPL</a:t>
                      </a:r>
                    </a:p>
                  </a:txBody>
                  <a:tcPr marL="6201" marR="6201" marT="6215" marB="0" anchor="b">
                    <a:lnL>
                      <a:noFill/>
                    </a:lnL>
                    <a:lnR>
                      <a:noFill/>
                    </a:lnR>
                    <a:lnT>
                      <a:noFill/>
                    </a:lnT>
                    <a:lnB>
                      <a:noFill/>
                    </a:lnB>
                  </a:tcPr>
                </a:tc>
                <a:tc>
                  <a:txBody>
                    <a:bodyPr/>
                    <a:lstStyle/>
                    <a:p>
                      <a:pPr algn="l" fontAlgn="b"/>
                      <a:r>
                        <a:rPr lang="en-US" sz="600" b="0" i="0" u="none" strike="noStrike" dirty="0">
                          <a:latin typeface="Century Gothic"/>
                        </a:rPr>
                        <a:t>Uplands Acres</a:t>
                      </a:r>
                    </a:p>
                  </a:txBody>
                  <a:tcPr marL="6201" marR="6201" marT="6215" marB="0" anchor="b">
                    <a:lnL>
                      <a:noFill/>
                    </a:lnL>
                    <a:lnR>
                      <a:noFill/>
                    </a:lnR>
                    <a:lnT>
                      <a:noFill/>
                    </a:lnT>
                    <a:lnB>
                      <a:noFill/>
                    </a:lnB>
                  </a:tcPr>
                </a:tc>
                <a:extLst>
                  <a:ext uri="{0D108BD9-81ED-4DB2-BD59-A6C34878D82A}">
                    <a16:rowId xmlns:a16="http://schemas.microsoft.com/office/drawing/2014/main" val="10001"/>
                  </a:ext>
                </a:extLst>
              </a:tr>
              <a:tr h="118082">
                <a:tc>
                  <a:txBody>
                    <a:bodyPr/>
                    <a:lstStyle/>
                    <a:p>
                      <a:pPr algn="l" fontAlgn="b"/>
                      <a:r>
                        <a:rPr lang="en-US" sz="600" b="0" i="0" u="none" strike="noStrike" dirty="0">
                          <a:latin typeface="Century Gothic"/>
                        </a:rPr>
                        <a:t>Onsite CE</a:t>
                      </a:r>
                    </a:p>
                  </a:txBody>
                  <a:tcPr marL="6201" marR="6201" marT="6215" marB="0" anchor="b">
                    <a:lnL>
                      <a:noFill/>
                    </a:lnL>
                    <a:lnR>
                      <a:noFill/>
                    </a:lnR>
                    <a:lnT>
                      <a:noFill/>
                    </a:lnT>
                    <a:lnB>
                      <a:noFill/>
                    </a:lnB>
                  </a:tcPr>
                </a:tc>
                <a:tc>
                  <a:txBody>
                    <a:bodyPr/>
                    <a:lstStyle/>
                    <a:p>
                      <a:pPr algn="l" fontAlgn="b"/>
                      <a:r>
                        <a:rPr lang="en-US" sz="600" b="0" i="0" u="none" strike="noStrike" dirty="0">
                          <a:latin typeface="Century Gothic"/>
                        </a:rPr>
                        <a:t>Onsite Conservation Easements Acres</a:t>
                      </a:r>
                    </a:p>
                  </a:txBody>
                  <a:tcPr marL="6201" marR="6201" marT="6215" marB="0" anchor="b">
                    <a:lnL>
                      <a:noFill/>
                    </a:lnL>
                    <a:lnR>
                      <a:noFill/>
                    </a:lnR>
                    <a:lnT>
                      <a:noFill/>
                    </a:lnT>
                    <a:lnB>
                      <a:noFill/>
                    </a:lnB>
                  </a:tcPr>
                </a:tc>
                <a:extLst>
                  <a:ext uri="{0D108BD9-81ED-4DB2-BD59-A6C34878D82A}">
                    <a16:rowId xmlns:a16="http://schemas.microsoft.com/office/drawing/2014/main" val="10002"/>
                  </a:ext>
                </a:extLst>
              </a:tr>
              <a:tr h="97818">
                <a:tc>
                  <a:txBody>
                    <a:bodyPr/>
                    <a:lstStyle/>
                    <a:p>
                      <a:pPr algn="l" fontAlgn="b"/>
                      <a:r>
                        <a:rPr lang="en-US" sz="600" b="0" i="0" u="none" strike="noStrike" dirty="0">
                          <a:latin typeface="Century Gothic"/>
                        </a:rPr>
                        <a:t>Offsite CE</a:t>
                      </a:r>
                    </a:p>
                  </a:txBody>
                  <a:tcPr marL="6201" marR="6201" marT="6215" marB="0" anchor="b">
                    <a:lnL>
                      <a:noFill/>
                    </a:lnL>
                    <a:lnR>
                      <a:noFill/>
                    </a:lnR>
                    <a:lnT>
                      <a:noFill/>
                    </a:lnT>
                    <a:lnB>
                      <a:noFill/>
                    </a:lnB>
                  </a:tcPr>
                </a:tc>
                <a:tc>
                  <a:txBody>
                    <a:bodyPr/>
                    <a:lstStyle/>
                    <a:p>
                      <a:pPr algn="l" fontAlgn="b"/>
                      <a:r>
                        <a:rPr lang="en-US" sz="600" b="0" i="0" u="none" strike="noStrike" dirty="0">
                          <a:latin typeface="Century Gothic"/>
                        </a:rPr>
                        <a:t>Offsite Conservation Easements Acres</a:t>
                      </a:r>
                    </a:p>
                  </a:txBody>
                  <a:tcPr marL="6201" marR="6201" marT="6215"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B868CB5B-A7D1-462F-90F5-23E028AF16C5}"/>
              </a:ext>
            </a:extLst>
          </p:cNvPr>
          <p:cNvGraphicFramePr>
            <a:graphicFrameLocks noGrp="1"/>
          </p:cNvGraphicFramePr>
          <p:nvPr>
            <p:extLst>
              <p:ext uri="{D42A27DB-BD31-4B8C-83A1-F6EECF244321}">
                <p14:modId xmlns:p14="http://schemas.microsoft.com/office/powerpoint/2010/main" val="2776896810"/>
              </p:ext>
            </p:extLst>
          </p:nvPr>
        </p:nvGraphicFramePr>
        <p:xfrm>
          <a:off x="4341180" y="5815013"/>
          <a:ext cx="2499357" cy="484187"/>
        </p:xfrm>
        <a:graphic>
          <a:graphicData uri="http://schemas.openxmlformats.org/drawingml/2006/table">
            <a:tbl>
              <a:tblPr/>
              <a:tblGrid>
                <a:gridCol w="429496">
                  <a:extLst>
                    <a:ext uri="{9D8B030D-6E8A-4147-A177-3AD203B41FA5}">
                      <a16:colId xmlns:a16="http://schemas.microsoft.com/office/drawing/2014/main" val="20000"/>
                    </a:ext>
                  </a:extLst>
                </a:gridCol>
                <a:gridCol w="2069861">
                  <a:extLst>
                    <a:ext uri="{9D8B030D-6E8A-4147-A177-3AD203B41FA5}">
                      <a16:colId xmlns:a16="http://schemas.microsoft.com/office/drawing/2014/main" val="20001"/>
                    </a:ext>
                  </a:extLst>
                </a:gridCol>
              </a:tblGrid>
              <a:tr h="136751">
                <a:tc>
                  <a:txBody>
                    <a:bodyPr/>
                    <a:lstStyle/>
                    <a:p>
                      <a:pPr algn="l" fontAlgn="b"/>
                      <a:r>
                        <a:rPr lang="en-US" sz="600" b="0" i="0" u="none" strike="noStrike" dirty="0">
                          <a:latin typeface="Century Gothic"/>
                        </a:rPr>
                        <a:t>CU MIT CE</a:t>
                      </a:r>
                    </a:p>
                  </a:txBody>
                  <a:tcPr marL="4908" marR="4908" marT="4905" marB="0" anchor="b">
                    <a:lnL>
                      <a:noFill/>
                    </a:lnL>
                    <a:lnR>
                      <a:noFill/>
                    </a:lnR>
                    <a:lnT>
                      <a:noFill/>
                    </a:lnT>
                    <a:lnB>
                      <a:noFill/>
                    </a:lnB>
                  </a:tcPr>
                </a:tc>
                <a:tc>
                  <a:txBody>
                    <a:bodyPr/>
                    <a:lstStyle/>
                    <a:p>
                      <a:pPr algn="l" fontAlgn="b"/>
                      <a:r>
                        <a:rPr lang="en-US" sz="600" b="0" i="0" u="none" strike="noStrike" dirty="0">
                          <a:latin typeface="Century Gothic"/>
                        </a:rPr>
                        <a:t>Conservation Unit Mitigation Conservation Easement</a:t>
                      </a:r>
                    </a:p>
                  </a:txBody>
                  <a:tcPr marL="4908" marR="4908" marT="4905" marB="0" anchor="b">
                    <a:lnL>
                      <a:noFill/>
                    </a:lnL>
                    <a:lnR>
                      <a:noFill/>
                    </a:lnR>
                    <a:lnT>
                      <a:noFill/>
                    </a:lnT>
                    <a:lnB>
                      <a:noFill/>
                    </a:lnB>
                  </a:tcPr>
                </a:tc>
                <a:extLst>
                  <a:ext uri="{0D108BD9-81ED-4DB2-BD59-A6C34878D82A}">
                    <a16:rowId xmlns:a16="http://schemas.microsoft.com/office/drawing/2014/main" val="10000"/>
                  </a:ext>
                </a:extLst>
              </a:tr>
              <a:tr h="115812">
                <a:tc>
                  <a:txBody>
                    <a:bodyPr/>
                    <a:lstStyle/>
                    <a:p>
                      <a:pPr algn="l" fontAlgn="b"/>
                      <a:r>
                        <a:rPr lang="en-US" sz="600" b="0" i="0" u="none" strike="noStrike">
                          <a:latin typeface="Century Gothic"/>
                        </a:rPr>
                        <a:t>CU CE</a:t>
                      </a:r>
                    </a:p>
                  </a:txBody>
                  <a:tcPr marL="4908" marR="4908" marT="4905" marB="0" anchor="b">
                    <a:lnL>
                      <a:noFill/>
                    </a:lnL>
                    <a:lnR>
                      <a:noFill/>
                    </a:lnR>
                    <a:lnT>
                      <a:noFill/>
                    </a:lnT>
                    <a:lnB>
                      <a:noFill/>
                    </a:lnB>
                  </a:tcPr>
                </a:tc>
                <a:tc>
                  <a:txBody>
                    <a:bodyPr/>
                    <a:lstStyle/>
                    <a:p>
                      <a:pPr algn="l" fontAlgn="b"/>
                      <a:r>
                        <a:rPr lang="en-US" sz="600" b="0" i="0" u="none" strike="noStrike" dirty="0">
                          <a:latin typeface="Century Gothic"/>
                        </a:rPr>
                        <a:t>Conservation Unit Conservation Easement</a:t>
                      </a:r>
                    </a:p>
                  </a:txBody>
                  <a:tcPr marL="4908" marR="4908" marT="4905" marB="0" anchor="b">
                    <a:lnL>
                      <a:noFill/>
                    </a:lnL>
                    <a:lnR>
                      <a:noFill/>
                    </a:lnR>
                    <a:lnT>
                      <a:noFill/>
                    </a:lnT>
                    <a:lnB>
                      <a:noFill/>
                    </a:lnB>
                  </a:tcPr>
                </a:tc>
                <a:extLst>
                  <a:ext uri="{0D108BD9-81ED-4DB2-BD59-A6C34878D82A}">
                    <a16:rowId xmlns:a16="http://schemas.microsoft.com/office/drawing/2014/main" val="10001"/>
                  </a:ext>
                </a:extLst>
              </a:tr>
              <a:tr h="115812">
                <a:tc>
                  <a:txBody>
                    <a:bodyPr/>
                    <a:lstStyle/>
                    <a:p>
                      <a:pPr algn="l" fontAlgn="b"/>
                      <a:r>
                        <a:rPr lang="en-US" sz="600" b="0" i="0" u="none" strike="noStrike">
                          <a:latin typeface="Century Gothic"/>
                        </a:rPr>
                        <a:t>CR MIT</a:t>
                      </a:r>
                    </a:p>
                  </a:txBody>
                  <a:tcPr marL="4908" marR="4908" marT="4905" marB="0" anchor="b">
                    <a:lnL>
                      <a:noFill/>
                    </a:lnL>
                    <a:lnR>
                      <a:noFill/>
                    </a:lnR>
                    <a:lnT>
                      <a:noFill/>
                    </a:lnT>
                    <a:lnB>
                      <a:noFill/>
                    </a:lnB>
                  </a:tcPr>
                </a:tc>
                <a:tc>
                  <a:txBody>
                    <a:bodyPr/>
                    <a:lstStyle/>
                    <a:p>
                      <a:pPr algn="l" fontAlgn="b"/>
                      <a:r>
                        <a:rPr lang="en-US" sz="600" b="0" i="0" u="none" strike="noStrike" dirty="0">
                          <a:latin typeface="Century Gothic"/>
                        </a:rPr>
                        <a:t>Mitigation Credits</a:t>
                      </a:r>
                    </a:p>
                  </a:txBody>
                  <a:tcPr marL="4908" marR="4908" marT="4905" marB="0" anchor="b">
                    <a:lnL>
                      <a:noFill/>
                    </a:lnL>
                    <a:lnR>
                      <a:noFill/>
                    </a:lnR>
                    <a:lnT>
                      <a:noFill/>
                    </a:lnT>
                    <a:lnB>
                      <a:noFill/>
                    </a:lnB>
                  </a:tcPr>
                </a:tc>
                <a:extLst>
                  <a:ext uri="{0D108BD9-81ED-4DB2-BD59-A6C34878D82A}">
                    <a16:rowId xmlns:a16="http://schemas.microsoft.com/office/drawing/2014/main" val="10002"/>
                  </a:ext>
                </a:extLst>
              </a:tr>
              <a:tr h="115812">
                <a:tc>
                  <a:txBody>
                    <a:bodyPr/>
                    <a:lstStyle/>
                    <a:p>
                      <a:pPr algn="l" fontAlgn="b"/>
                      <a:r>
                        <a:rPr lang="en-US" sz="600" b="0" i="0" u="none" strike="noStrike" dirty="0">
                          <a:latin typeface="Century Gothic"/>
                        </a:rPr>
                        <a:t>WTL</a:t>
                      </a:r>
                    </a:p>
                  </a:txBody>
                  <a:tcPr marL="4908" marR="4908" marT="4905" marB="0" anchor="b">
                    <a:lnL>
                      <a:noFill/>
                    </a:lnL>
                    <a:lnR>
                      <a:noFill/>
                    </a:lnR>
                    <a:lnT>
                      <a:noFill/>
                    </a:lnT>
                    <a:lnB>
                      <a:noFill/>
                    </a:lnB>
                  </a:tcPr>
                </a:tc>
                <a:tc>
                  <a:txBody>
                    <a:bodyPr/>
                    <a:lstStyle/>
                    <a:p>
                      <a:pPr algn="l" fontAlgn="b"/>
                      <a:r>
                        <a:rPr lang="en-US" sz="600" b="0" i="0" u="none" strike="noStrike" dirty="0">
                          <a:latin typeface="Century Gothic"/>
                        </a:rPr>
                        <a:t>Wetland</a:t>
                      </a:r>
                    </a:p>
                  </a:txBody>
                  <a:tcPr marL="4908" marR="4908" marT="4905" marB="0" anchor="b">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4268" name="TextBox 14">
            <a:extLst>
              <a:ext uri="{FF2B5EF4-FFF2-40B4-BE49-F238E27FC236}">
                <a16:creationId xmlns:a16="http://schemas.microsoft.com/office/drawing/2014/main" id="{F8F5148A-BD7A-45B6-9836-10BFD7CBC70A}"/>
              </a:ext>
            </a:extLst>
          </p:cNvPr>
          <p:cNvSpPr txBox="1">
            <a:spLocks noChangeArrowheads="1"/>
          </p:cNvSpPr>
          <p:nvPr/>
        </p:nvSpPr>
        <p:spPr bwMode="auto">
          <a:xfrm>
            <a:off x="6861350" y="6019251"/>
            <a:ext cx="50609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dirty="0"/>
              <a:t>Impacts have not occurred as of 12/31/2024</a:t>
            </a:r>
          </a:p>
        </p:txBody>
      </p:sp>
      <p:sp>
        <p:nvSpPr>
          <p:cNvPr id="44269" name="TextBox 16">
            <a:extLst>
              <a:ext uri="{FF2B5EF4-FFF2-40B4-BE49-F238E27FC236}">
                <a16:creationId xmlns:a16="http://schemas.microsoft.com/office/drawing/2014/main" id="{DA0A8F3C-F74A-43B5-B942-657D472DA2AF}"/>
              </a:ext>
            </a:extLst>
          </p:cNvPr>
          <p:cNvSpPr txBox="1">
            <a:spLocks noChangeArrowheads="1"/>
          </p:cNvSpPr>
          <p:nvPr/>
        </p:nvSpPr>
        <p:spPr bwMode="auto">
          <a:xfrm>
            <a:off x="6860813" y="5849019"/>
            <a:ext cx="6076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dirty="0"/>
              <a:t>CE’s to be recorded</a:t>
            </a:r>
          </a:p>
        </p:txBody>
      </p:sp>
      <p:sp>
        <p:nvSpPr>
          <p:cNvPr id="21" name="Rectangle 20">
            <a:extLst>
              <a:ext uri="{FF2B5EF4-FFF2-40B4-BE49-F238E27FC236}">
                <a16:creationId xmlns:a16="http://schemas.microsoft.com/office/drawing/2014/main" id="{C205E23E-6916-46AE-931F-621CBB89767E}"/>
              </a:ext>
            </a:extLst>
          </p:cNvPr>
          <p:cNvSpPr/>
          <p:nvPr/>
        </p:nvSpPr>
        <p:spPr>
          <a:xfrm>
            <a:off x="6745852" y="5862061"/>
            <a:ext cx="153987" cy="14446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Rectangle 21">
            <a:extLst>
              <a:ext uri="{FF2B5EF4-FFF2-40B4-BE49-F238E27FC236}">
                <a16:creationId xmlns:a16="http://schemas.microsoft.com/office/drawing/2014/main" id="{EC6A2400-FFA4-4040-BDAF-6176EC194051}"/>
              </a:ext>
            </a:extLst>
          </p:cNvPr>
          <p:cNvSpPr/>
          <p:nvPr/>
        </p:nvSpPr>
        <p:spPr>
          <a:xfrm>
            <a:off x="6745851" y="6053540"/>
            <a:ext cx="153987" cy="14446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Slide Number Placeholder 7">
            <a:extLst>
              <a:ext uri="{FF2B5EF4-FFF2-40B4-BE49-F238E27FC236}">
                <a16:creationId xmlns:a16="http://schemas.microsoft.com/office/drawing/2014/main" id="{427877FB-7D60-FB81-C1CE-BAB10F5855BA}"/>
              </a:ext>
            </a:extLst>
          </p:cNvPr>
          <p:cNvSpPr>
            <a:spLocks noGrp="1"/>
          </p:cNvSpPr>
          <p:nvPr>
            <p:ph type="sldNum" sz="quarter" idx="12"/>
          </p:nvPr>
        </p:nvSpPr>
        <p:spPr>
          <a:xfrm rot="10800000" flipH="1" flipV="1">
            <a:off x="8469295" y="6454775"/>
            <a:ext cx="541014" cy="316138"/>
          </a:xfrm>
        </p:spPr>
        <p:txBody>
          <a:bodyPr/>
          <a:lstStyle/>
          <a:p>
            <a:pPr>
              <a:defRPr/>
            </a:pPr>
            <a:r>
              <a:rPr lang="en-US" altLang="en-US" dirty="0"/>
              <a:t>4</a:t>
            </a:r>
          </a:p>
        </p:txBody>
      </p:sp>
      <p:sp>
        <p:nvSpPr>
          <p:cNvPr id="3" name="Rectangle 2">
            <a:extLst>
              <a:ext uri="{FF2B5EF4-FFF2-40B4-BE49-F238E27FC236}">
                <a16:creationId xmlns:a16="http://schemas.microsoft.com/office/drawing/2014/main" id="{F250AF28-9ADC-5438-D470-0EABC1B0A7A7}"/>
              </a:ext>
            </a:extLst>
          </p:cNvPr>
          <p:cNvSpPr/>
          <p:nvPr/>
        </p:nvSpPr>
        <p:spPr>
          <a:xfrm>
            <a:off x="6745850" y="6243378"/>
            <a:ext cx="153987" cy="144462"/>
          </a:xfrm>
          <a:prstGeom prst="rect">
            <a:avLst/>
          </a:prstGeom>
          <a:solidFill>
            <a:srgbClr val="AF90E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12F904-7FF5-3D57-B3D6-2E33D9A5B6E4}"/>
              </a:ext>
            </a:extLst>
          </p:cNvPr>
          <p:cNvSpPr txBox="1"/>
          <p:nvPr/>
        </p:nvSpPr>
        <p:spPr>
          <a:xfrm>
            <a:off x="6849713" y="6216829"/>
            <a:ext cx="1562100" cy="215444"/>
          </a:xfrm>
          <a:prstGeom prst="rect">
            <a:avLst/>
          </a:prstGeom>
          <a:noFill/>
        </p:spPr>
        <p:txBody>
          <a:bodyPr wrap="square" rtlCol="0">
            <a:spAutoFit/>
          </a:bodyPr>
          <a:lstStyle/>
          <a:p>
            <a:r>
              <a:rPr lang="en-US" sz="800" b="1" dirty="0"/>
              <a:t>Permits modified in 2023</a:t>
            </a:r>
          </a:p>
        </p:txBody>
      </p:sp>
      <p:sp>
        <p:nvSpPr>
          <p:cNvPr id="12" name="Rectangle 11">
            <a:extLst>
              <a:ext uri="{FF2B5EF4-FFF2-40B4-BE49-F238E27FC236}">
                <a16:creationId xmlns:a16="http://schemas.microsoft.com/office/drawing/2014/main" id="{2F184CC6-6DDA-514A-8AC2-2EF316ECE85F}"/>
              </a:ext>
            </a:extLst>
          </p:cNvPr>
          <p:cNvSpPr/>
          <p:nvPr/>
        </p:nvSpPr>
        <p:spPr>
          <a:xfrm>
            <a:off x="6745849" y="6425372"/>
            <a:ext cx="153987" cy="144462"/>
          </a:xfrm>
          <a:prstGeom prst="rect">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BCD38B3-2417-FADF-E2DD-7BB5A9EA4B54}"/>
              </a:ext>
            </a:extLst>
          </p:cNvPr>
          <p:cNvSpPr txBox="1"/>
          <p:nvPr/>
        </p:nvSpPr>
        <p:spPr>
          <a:xfrm>
            <a:off x="6849713" y="6397400"/>
            <a:ext cx="1562100" cy="215444"/>
          </a:xfrm>
          <a:prstGeom prst="rect">
            <a:avLst/>
          </a:prstGeom>
          <a:noFill/>
        </p:spPr>
        <p:txBody>
          <a:bodyPr wrap="square" rtlCol="0">
            <a:spAutoFit/>
          </a:bodyPr>
          <a:lstStyle/>
          <a:p>
            <a:r>
              <a:rPr lang="en-US" sz="800" b="1" dirty="0"/>
              <a:t>Permits modified in 2024</a:t>
            </a:r>
          </a:p>
        </p:txBody>
      </p:sp>
      <p:sp>
        <p:nvSpPr>
          <p:cNvPr id="14" name="Rectangle 13">
            <a:extLst>
              <a:ext uri="{FF2B5EF4-FFF2-40B4-BE49-F238E27FC236}">
                <a16:creationId xmlns:a16="http://schemas.microsoft.com/office/drawing/2014/main" id="{5BD0203F-1437-26AD-03EA-6CE0EBE94533}"/>
              </a:ext>
            </a:extLst>
          </p:cNvPr>
          <p:cNvSpPr/>
          <p:nvPr/>
        </p:nvSpPr>
        <p:spPr>
          <a:xfrm>
            <a:off x="6745848" y="6621262"/>
            <a:ext cx="153987" cy="144462"/>
          </a:xfrm>
          <a:prstGeom prst="rect">
            <a:avLst/>
          </a:prstGeom>
          <a:solidFill>
            <a:srgbClr val="AFD19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6">
            <a:extLst>
              <a:ext uri="{FF2B5EF4-FFF2-40B4-BE49-F238E27FC236}">
                <a16:creationId xmlns:a16="http://schemas.microsoft.com/office/drawing/2014/main" id="{F426C528-34AB-EB22-3CF4-474CA9B3FA91}"/>
              </a:ext>
            </a:extLst>
          </p:cNvPr>
          <p:cNvSpPr txBox="1">
            <a:spLocks noChangeArrowheads="1"/>
          </p:cNvSpPr>
          <p:nvPr/>
        </p:nvSpPr>
        <p:spPr bwMode="auto">
          <a:xfrm>
            <a:off x="6860813" y="6599225"/>
            <a:ext cx="6076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dirty="0"/>
              <a:t>CE’s recorded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266EBD-5C5F-48F3-9700-F872C243CD20}"/>
              </a:ext>
            </a:extLst>
          </p:cNvPr>
          <p:cNvSpPr/>
          <p:nvPr/>
        </p:nvSpPr>
        <p:spPr>
          <a:xfrm>
            <a:off x="105229" y="1284515"/>
            <a:ext cx="8935356" cy="54972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4325DE7-B97E-4111-A31A-FA9D7B9B1D03}"/>
              </a:ext>
            </a:extLst>
          </p:cNvPr>
          <p:cNvSpPr/>
          <p:nvPr/>
        </p:nvSpPr>
        <p:spPr>
          <a:xfrm>
            <a:off x="87085" y="87087"/>
            <a:ext cx="8953499" cy="11339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1034">
            <a:extLst>
              <a:ext uri="{FF2B5EF4-FFF2-40B4-BE49-F238E27FC236}">
                <a16:creationId xmlns:a16="http://schemas.microsoft.com/office/drawing/2014/main" id="{1EE80533-110A-46A7-9AA4-4EBDD4BF2A7E}"/>
              </a:ext>
            </a:extLst>
          </p:cNvPr>
          <p:cNvSpPr>
            <a:spLocks noGrp="1" noChangeArrowheads="1"/>
          </p:cNvSpPr>
          <p:nvPr>
            <p:ph type="title"/>
          </p:nvPr>
        </p:nvSpPr>
        <p:spPr>
          <a:xfrm>
            <a:off x="2186835" y="-50573"/>
            <a:ext cx="6799262" cy="1303338"/>
          </a:xfrm>
        </p:spPr>
        <p:txBody>
          <a:bodyPr/>
          <a:lstStyle/>
          <a:p>
            <a:pPr algn="r" eaLnBrk="1" hangingPunct="1"/>
            <a:r>
              <a:rPr lang="en-US" altLang="en-US" sz="2400" dirty="0">
                <a:ln>
                  <a:noFill/>
                </a:ln>
                <a:latin typeface="Times New Roman"/>
                <a:cs typeface="Times New Roman"/>
              </a:rPr>
              <a:t>2024 Sub-Basin Ledger</a:t>
            </a:r>
          </a:p>
        </p:txBody>
      </p:sp>
      <p:graphicFrame>
        <p:nvGraphicFramePr>
          <p:cNvPr id="111629" name="Group 1037">
            <a:extLst>
              <a:ext uri="{FF2B5EF4-FFF2-40B4-BE49-F238E27FC236}">
                <a16:creationId xmlns:a16="http://schemas.microsoft.com/office/drawing/2014/main" id="{C012D597-B4F3-4E34-A400-152B8C4D964F}"/>
              </a:ext>
            </a:extLst>
          </p:cNvPr>
          <p:cNvGraphicFramePr>
            <a:graphicFrameLocks noGrp="1"/>
          </p:cNvGraphicFramePr>
          <p:nvPr>
            <p:extLst>
              <p:ext uri="{D42A27DB-BD31-4B8C-83A1-F6EECF244321}">
                <p14:modId xmlns:p14="http://schemas.microsoft.com/office/powerpoint/2010/main" val="4009482300"/>
              </p:ext>
            </p:extLst>
          </p:nvPr>
        </p:nvGraphicFramePr>
        <p:xfrm>
          <a:off x="555149" y="1901681"/>
          <a:ext cx="8033702" cy="3054638"/>
        </p:xfrm>
        <a:graphic>
          <a:graphicData uri="http://schemas.openxmlformats.org/drawingml/2006/table">
            <a:tbl>
              <a:tblPr/>
              <a:tblGrid>
                <a:gridCol w="1558147">
                  <a:extLst>
                    <a:ext uri="{9D8B030D-6E8A-4147-A177-3AD203B41FA5}">
                      <a16:colId xmlns:a16="http://schemas.microsoft.com/office/drawing/2014/main" val="20000"/>
                    </a:ext>
                  </a:extLst>
                </a:gridCol>
                <a:gridCol w="667164">
                  <a:extLst>
                    <a:ext uri="{9D8B030D-6E8A-4147-A177-3AD203B41FA5}">
                      <a16:colId xmlns:a16="http://schemas.microsoft.com/office/drawing/2014/main" val="20001"/>
                    </a:ext>
                  </a:extLst>
                </a:gridCol>
                <a:gridCol w="648547">
                  <a:extLst>
                    <a:ext uri="{9D8B030D-6E8A-4147-A177-3AD203B41FA5}">
                      <a16:colId xmlns:a16="http://schemas.microsoft.com/office/drawing/2014/main" val="20002"/>
                    </a:ext>
                  </a:extLst>
                </a:gridCol>
                <a:gridCol w="490629">
                  <a:extLst>
                    <a:ext uri="{9D8B030D-6E8A-4147-A177-3AD203B41FA5}">
                      <a16:colId xmlns:a16="http://schemas.microsoft.com/office/drawing/2014/main" val="20003"/>
                    </a:ext>
                  </a:extLst>
                </a:gridCol>
                <a:gridCol w="898003">
                  <a:extLst>
                    <a:ext uri="{9D8B030D-6E8A-4147-A177-3AD203B41FA5}">
                      <a16:colId xmlns:a16="http://schemas.microsoft.com/office/drawing/2014/main" val="20004"/>
                    </a:ext>
                  </a:extLst>
                </a:gridCol>
                <a:gridCol w="595794">
                  <a:extLst>
                    <a:ext uri="{9D8B030D-6E8A-4147-A177-3AD203B41FA5}">
                      <a16:colId xmlns:a16="http://schemas.microsoft.com/office/drawing/2014/main" val="20005"/>
                    </a:ext>
                  </a:extLst>
                </a:gridCol>
                <a:gridCol w="817666">
                  <a:extLst>
                    <a:ext uri="{9D8B030D-6E8A-4147-A177-3AD203B41FA5}">
                      <a16:colId xmlns:a16="http://schemas.microsoft.com/office/drawing/2014/main" val="20006"/>
                    </a:ext>
                  </a:extLst>
                </a:gridCol>
                <a:gridCol w="508908">
                  <a:extLst>
                    <a:ext uri="{9D8B030D-6E8A-4147-A177-3AD203B41FA5}">
                      <a16:colId xmlns:a16="http://schemas.microsoft.com/office/drawing/2014/main" val="20007"/>
                    </a:ext>
                  </a:extLst>
                </a:gridCol>
                <a:gridCol w="947995">
                  <a:extLst>
                    <a:ext uri="{9D8B030D-6E8A-4147-A177-3AD203B41FA5}">
                      <a16:colId xmlns:a16="http://schemas.microsoft.com/office/drawing/2014/main" val="20008"/>
                    </a:ext>
                  </a:extLst>
                </a:gridCol>
                <a:gridCol w="900849">
                  <a:extLst>
                    <a:ext uri="{9D8B030D-6E8A-4147-A177-3AD203B41FA5}">
                      <a16:colId xmlns:a16="http://schemas.microsoft.com/office/drawing/2014/main" val="20009"/>
                    </a:ext>
                  </a:extLst>
                </a:gridCol>
              </a:tblGrid>
              <a:tr h="383899">
                <a:tc gridSpan="10">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000" b="1" i="0" u="none" strike="noStrike" cap="none" normalizeH="0" baseline="0" dirty="0">
                          <a:ln>
                            <a:noFill/>
                          </a:ln>
                          <a:solidFill>
                            <a:srgbClr val="333333"/>
                          </a:solidFill>
                          <a:effectLst/>
                          <a:latin typeface="Calibri"/>
                          <a:cs typeface="Calibri"/>
                        </a:rPr>
                        <a:t>2024</a:t>
                      </a:r>
                      <a:r>
                        <a:rPr kumimoji="0" lang="en-US" sz="1000" b="1" i="0" u="none" strike="noStrike" cap="none" normalizeH="0" baseline="0" dirty="0">
                          <a:ln>
                            <a:noFill/>
                          </a:ln>
                          <a:solidFill>
                            <a:srgbClr val="333333"/>
                          </a:solidFill>
                          <a:effectLst/>
                          <a:latin typeface="Calibri"/>
                          <a:cs typeface="Calibri"/>
                        </a:rPr>
                        <a:t> Sub-Basin Ledger</a:t>
                      </a:r>
                      <a:endParaRPr kumimoji="0" lang="en-US" sz="10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w="12700" cap="flat" cmpd="sng" algn="ctr">
                      <a:solidFill>
                        <a:schemeClr val="bg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extLst>
                  <a:ext uri="{0D108BD9-81ED-4DB2-BD59-A6C34878D82A}">
                    <a16:rowId xmlns:a16="http://schemas.microsoft.com/office/drawing/2014/main" val="10000"/>
                  </a:ext>
                </a:extLst>
              </a:tr>
              <a:tr h="5489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Sub-Basin</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Tot_Area</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Tot_Alt_IMP</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Tot_HQ_IMP</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Tot_Alt_Remain</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Tot_HQ_Remain</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335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Crooked Creek-West Bay</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1,349.22</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276.22</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310.18</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276.22</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310.18</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04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East River Choctawhatchee River</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7,807.87</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1,386.91</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1,779.61</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1,386.91</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1,779.61</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335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Intercoastal  Waterway – West Bay</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9,907.21</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2,684.89</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1,912.85</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61.67</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2.30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2.77</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0.14</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2,623.22</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1,910.08</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3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Mitchell River Choctawhatchee River</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4,733.33</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501.44</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1,072.25</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501.44</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1,072.25</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2133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Peach Creek</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3,339.08</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644.92</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635.55</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644.92</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635.55</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2133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Pine Log Creek</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2,939.97</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613.63</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a:cs typeface="Calibri"/>
                        </a:rPr>
                        <a:t>426.67</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613.63</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a:cs typeface="Calibri"/>
                        </a:rPr>
                        <a:t>426.67</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384142">
                <a:tc gridSpan="7">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800" b="0" i="0" u="none" strike="noStrike" kern="1200" cap="none" normalizeH="0" baseline="0" dirty="0">
                          <a:ln>
                            <a:noFill/>
                          </a:ln>
                          <a:solidFill>
                            <a:srgbClr val="333333"/>
                          </a:solidFill>
                          <a:effectLst/>
                          <a:latin typeface="Calibri" pitchFamily="34" charset="0"/>
                          <a:ea typeface="+mn-ea"/>
                          <a:cs typeface="Calibri" pitchFamily="34" charset="0"/>
                        </a:rPr>
                        <a:t>* Cumulative through December 31, 2024</a:t>
                      </a: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333333"/>
                        </a:solidFill>
                        <a:effectLst/>
                        <a:latin typeface="Franklin Gothic Medium Cond" pitchFamily="34" charset="0"/>
                      </a:endParaRPr>
                    </a:p>
                  </a:txBody>
                  <a:tcPr marL="45720" marR="45720" marT="45711" marB="45711" anchor="b"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333333"/>
                          </a:solidFill>
                          <a:effectLst/>
                          <a:latin typeface="Calibri" pitchFamily="34" charset="0"/>
                          <a:cs typeface="Calibri" pitchFamily="34" charset="0"/>
                        </a:rPr>
                        <a:t>Total</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Calibri" pitchFamily="34" charset="0"/>
                          <a:cs typeface="Calibri" pitchFamily="34" charset="0"/>
                        </a:rPr>
                        <a:t>6,046.34</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333333"/>
                          </a:solidFill>
                          <a:effectLst/>
                          <a:latin typeface="Calibri" pitchFamily="34" charset="0"/>
                          <a:cs typeface="Calibri" pitchFamily="34" charset="0"/>
                        </a:rPr>
                        <a:t>6,134.34</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8"/>
                  </a:ext>
                </a:extLst>
              </a:tr>
            </a:tbl>
          </a:graphicData>
        </a:graphic>
      </p:graphicFrame>
      <p:sp>
        <p:nvSpPr>
          <p:cNvPr id="5" name="Slide Number Placeholder 4">
            <a:extLst>
              <a:ext uri="{FF2B5EF4-FFF2-40B4-BE49-F238E27FC236}">
                <a16:creationId xmlns:a16="http://schemas.microsoft.com/office/drawing/2014/main" id="{D9A71C72-F2A6-F62E-6A24-1C6543848CF5}"/>
              </a:ext>
            </a:extLst>
          </p:cNvPr>
          <p:cNvSpPr>
            <a:spLocks noGrp="1"/>
          </p:cNvSpPr>
          <p:nvPr>
            <p:ph type="sldNum" sz="quarter" idx="12"/>
          </p:nvPr>
        </p:nvSpPr>
        <p:spPr>
          <a:xfrm>
            <a:off x="8704053" y="6383546"/>
            <a:ext cx="207034" cy="310551"/>
          </a:xfrm>
        </p:spPr>
        <p:txBody>
          <a:bodyPr/>
          <a:lstStyle/>
          <a:p>
            <a:pPr>
              <a:defRPr/>
            </a:pPr>
            <a:r>
              <a:rPr lang="en-US" altLang="en-US" dirty="0"/>
              <a:t>5</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C3D0DC-30DC-4792-816C-AC95082EBCCE}"/>
              </a:ext>
            </a:extLst>
          </p:cNvPr>
          <p:cNvSpPr/>
          <p:nvPr/>
        </p:nvSpPr>
        <p:spPr>
          <a:xfrm>
            <a:off x="105228" y="1273629"/>
            <a:ext cx="8935356" cy="54972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EA82FEB-F90E-42D0-8435-462B569BB1F9}"/>
              </a:ext>
            </a:extLst>
          </p:cNvPr>
          <p:cNvSpPr/>
          <p:nvPr/>
        </p:nvSpPr>
        <p:spPr>
          <a:xfrm>
            <a:off x="87085" y="87087"/>
            <a:ext cx="8953499" cy="11339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a:extLst>
              <a:ext uri="{FF2B5EF4-FFF2-40B4-BE49-F238E27FC236}">
                <a16:creationId xmlns:a16="http://schemas.microsoft.com/office/drawing/2014/main" id="{4A50149C-A80F-4554-A14A-8218069C9A14}"/>
              </a:ext>
            </a:extLst>
          </p:cNvPr>
          <p:cNvSpPr>
            <a:spLocks noGrp="1" noChangeArrowheads="1"/>
          </p:cNvSpPr>
          <p:nvPr>
            <p:ph type="title"/>
          </p:nvPr>
        </p:nvSpPr>
        <p:spPr>
          <a:xfrm>
            <a:off x="581252" y="54656"/>
            <a:ext cx="8475663" cy="1143000"/>
          </a:xfrm>
        </p:spPr>
        <p:txBody>
          <a:bodyPr/>
          <a:lstStyle/>
          <a:p>
            <a:pPr algn="r" eaLnBrk="1" hangingPunct="1"/>
            <a:r>
              <a:rPr lang="en-US" altLang="en-US" sz="2400" dirty="0">
                <a:ln>
                  <a:noFill/>
                </a:ln>
                <a:latin typeface="Times New Roman"/>
                <a:cs typeface="Times New Roman"/>
              </a:rPr>
              <a:t>2024 Conservation Unit Ledger</a:t>
            </a:r>
          </a:p>
        </p:txBody>
      </p:sp>
      <p:graphicFrame>
        <p:nvGraphicFramePr>
          <p:cNvPr id="12340" name="Group 52">
            <a:extLst>
              <a:ext uri="{FF2B5EF4-FFF2-40B4-BE49-F238E27FC236}">
                <a16:creationId xmlns:a16="http://schemas.microsoft.com/office/drawing/2014/main" id="{67305E2C-A783-4E5A-8C95-4E1C9B563E8E}"/>
              </a:ext>
            </a:extLst>
          </p:cNvPr>
          <p:cNvGraphicFramePr>
            <a:graphicFrameLocks noGrp="1"/>
          </p:cNvGraphicFramePr>
          <p:nvPr>
            <p:extLst>
              <p:ext uri="{D42A27DB-BD31-4B8C-83A1-F6EECF244321}">
                <p14:modId xmlns:p14="http://schemas.microsoft.com/office/powerpoint/2010/main" val="354834576"/>
              </p:ext>
            </p:extLst>
          </p:nvPr>
        </p:nvGraphicFramePr>
        <p:xfrm>
          <a:off x="1920875" y="1425575"/>
          <a:ext cx="5364164" cy="4875215"/>
        </p:xfrm>
        <a:graphic>
          <a:graphicData uri="http://schemas.openxmlformats.org/drawingml/2006/table">
            <a:tbl>
              <a:tblPr/>
              <a:tblGrid>
                <a:gridCol w="1122407">
                  <a:extLst>
                    <a:ext uri="{9D8B030D-6E8A-4147-A177-3AD203B41FA5}">
                      <a16:colId xmlns:a16="http://schemas.microsoft.com/office/drawing/2014/main" val="20000"/>
                    </a:ext>
                  </a:extLst>
                </a:gridCol>
                <a:gridCol w="1122611">
                  <a:extLst>
                    <a:ext uri="{9D8B030D-6E8A-4147-A177-3AD203B41FA5}">
                      <a16:colId xmlns:a16="http://schemas.microsoft.com/office/drawing/2014/main" val="20001"/>
                    </a:ext>
                  </a:extLst>
                </a:gridCol>
                <a:gridCol w="923613">
                  <a:extLst>
                    <a:ext uri="{9D8B030D-6E8A-4147-A177-3AD203B41FA5}">
                      <a16:colId xmlns:a16="http://schemas.microsoft.com/office/drawing/2014/main" val="20002"/>
                    </a:ext>
                  </a:extLst>
                </a:gridCol>
                <a:gridCol w="548724">
                  <a:extLst>
                    <a:ext uri="{9D8B030D-6E8A-4147-A177-3AD203B41FA5}">
                      <a16:colId xmlns:a16="http://schemas.microsoft.com/office/drawing/2014/main" val="20003"/>
                    </a:ext>
                  </a:extLst>
                </a:gridCol>
                <a:gridCol w="548724">
                  <a:extLst>
                    <a:ext uri="{9D8B030D-6E8A-4147-A177-3AD203B41FA5}">
                      <a16:colId xmlns:a16="http://schemas.microsoft.com/office/drawing/2014/main" val="20004"/>
                    </a:ext>
                  </a:extLst>
                </a:gridCol>
                <a:gridCol w="548724">
                  <a:extLst>
                    <a:ext uri="{9D8B030D-6E8A-4147-A177-3AD203B41FA5}">
                      <a16:colId xmlns:a16="http://schemas.microsoft.com/office/drawing/2014/main" val="20005"/>
                    </a:ext>
                  </a:extLst>
                </a:gridCol>
                <a:gridCol w="549361">
                  <a:extLst>
                    <a:ext uri="{9D8B030D-6E8A-4147-A177-3AD203B41FA5}">
                      <a16:colId xmlns:a16="http://schemas.microsoft.com/office/drawing/2014/main" val="20006"/>
                    </a:ext>
                  </a:extLst>
                </a:gridCol>
              </a:tblGrid>
              <a:tr h="271765">
                <a:tc rowSpan="2"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rowSpan="2" hMerge="1">
                  <a:txBody>
                    <a:bodyPr/>
                    <a:lstStyle/>
                    <a:p>
                      <a:endParaRPr lang="en-US"/>
                    </a:p>
                  </a:txBody>
                  <a:tcPr/>
                </a:tc>
                <a:tc rowSpan="2"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11744" marR="11744" marT="11744"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Conservation Easements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6642">
                <a:tc gridSpan="3"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vMerge="1">
                  <a:txBody>
                    <a:bodyPr/>
                    <a:lstStyle/>
                    <a:p>
                      <a:endParaRPr lang="en-US"/>
                    </a:p>
                  </a:txBody>
                  <a:tcPr/>
                </a:tc>
                <a:tc hMerge="1"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pitchFamily="34" charset="0"/>
                      </a:endParaRPr>
                    </a:p>
                  </a:txBody>
                  <a:tcPr marL="11744" marR="11744" marT="11744"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Total CU </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Recorded</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Required </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In Process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348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Conservation Unit</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Subbasin</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Ownership</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Barrett Branch</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ERCR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458</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Boutwell Branch</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617</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Bunker Cove</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92</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Mitchell River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679</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Doe Head Swamp</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Peach Creek</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455</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Kelly Pond</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ICW-WB</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1,614</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Otter Creek</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ERCR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1,170</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9"/>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Pigeon Creek</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ERCR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266</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0"/>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Sisters River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561</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1"/>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State Forest</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CC-WB</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503</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2"/>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Three Mile Branch</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Pine Log</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398</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0</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3"/>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Tiller Branch</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ICW-WB</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799</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29.6</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39.16</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9.56</a:t>
                      </a:r>
                    </a:p>
                  </a:txBody>
                  <a:tcPr marL="11742" marR="11742" marT="1175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4"/>
                  </a:ext>
                </a:extLst>
              </a:tr>
              <a:tr h="26077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Total</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333333"/>
                        </a:solidFill>
                        <a:effectLst/>
                        <a:latin typeface="Calibri" pitchFamily="34" charset="0"/>
                        <a:cs typeface="Calibri" pitchFamily="34" charset="0"/>
                      </a:endParaRP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7,612</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29.6</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39.26</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9.56</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15"/>
                  </a:ext>
                </a:extLst>
              </a:tr>
            </a:tbl>
          </a:graphicData>
        </a:graphic>
      </p:graphicFrame>
      <p:sp>
        <p:nvSpPr>
          <p:cNvPr id="4" name="Slide Number Placeholder 3">
            <a:extLst>
              <a:ext uri="{FF2B5EF4-FFF2-40B4-BE49-F238E27FC236}">
                <a16:creationId xmlns:a16="http://schemas.microsoft.com/office/drawing/2014/main" id="{F9EB1F57-F28E-6FC4-3FDC-14888023102B}"/>
              </a:ext>
            </a:extLst>
          </p:cNvPr>
          <p:cNvSpPr>
            <a:spLocks noGrp="1"/>
          </p:cNvSpPr>
          <p:nvPr>
            <p:ph type="sldNum" sz="quarter" idx="10"/>
          </p:nvPr>
        </p:nvSpPr>
        <p:spPr>
          <a:xfrm>
            <a:off x="8712679" y="6383547"/>
            <a:ext cx="258793" cy="387366"/>
          </a:xfrm>
        </p:spPr>
        <p:txBody>
          <a:bodyPr/>
          <a:lstStyle/>
          <a:p>
            <a:pPr>
              <a:defRPr/>
            </a:pPr>
            <a:r>
              <a:rPr lang="en-US" altLang="en-US" dirty="0"/>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FA7EE-BBD4-4526-B145-ED36D343E988}"/>
              </a:ext>
            </a:extLst>
          </p:cNvPr>
          <p:cNvSpPr/>
          <p:nvPr/>
        </p:nvSpPr>
        <p:spPr>
          <a:xfrm>
            <a:off x="105229" y="89129"/>
            <a:ext cx="8953499" cy="11339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BDA892-BB49-433F-8D1D-A8BDEAEF4824}"/>
              </a:ext>
            </a:extLst>
          </p:cNvPr>
          <p:cNvSpPr/>
          <p:nvPr/>
        </p:nvSpPr>
        <p:spPr>
          <a:xfrm>
            <a:off x="105229" y="1284515"/>
            <a:ext cx="8935356" cy="54972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26" name="Title 1">
            <a:extLst>
              <a:ext uri="{FF2B5EF4-FFF2-40B4-BE49-F238E27FC236}">
                <a16:creationId xmlns:a16="http://schemas.microsoft.com/office/drawing/2014/main" id="{C2417F14-6B2B-4799-B52A-0ACEF51D38E5}"/>
              </a:ext>
            </a:extLst>
          </p:cNvPr>
          <p:cNvSpPr>
            <a:spLocks noGrp="1" noChangeArrowheads="1"/>
          </p:cNvSpPr>
          <p:nvPr>
            <p:ph type="title"/>
          </p:nvPr>
        </p:nvSpPr>
        <p:spPr/>
        <p:txBody>
          <a:bodyPr/>
          <a:lstStyle/>
          <a:p>
            <a:pPr algn="r"/>
            <a:r>
              <a:rPr lang="en-US" altLang="en-US" sz="2400" dirty="0">
                <a:ln>
                  <a:noFill/>
                </a:ln>
                <a:latin typeface="Times New Roman" panose="02020603050405020304" pitchFamily="18" charset="0"/>
                <a:cs typeface="Times New Roman" panose="02020603050405020304" pitchFamily="18" charset="0"/>
              </a:rPr>
              <a:t>Conservation Unit Land Management Summary</a:t>
            </a:r>
          </a:p>
        </p:txBody>
      </p:sp>
      <p:sp>
        <p:nvSpPr>
          <p:cNvPr id="5" name="Slide Number Placeholder 4">
            <a:extLst>
              <a:ext uri="{FF2B5EF4-FFF2-40B4-BE49-F238E27FC236}">
                <a16:creationId xmlns:a16="http://schemas.microsoft.com/office/drawing/2014/main" id="{FE60BF7B-5AC6-C9E3-1472-27E6EE479EE1}"/>
              </a:ext>
            </a:extLst>
          </p:cNvPr>
          <p:cNvSpPr>
            <a:spLocks noGrp="1"/>
          </p:cNvSpPr>
          <p:nvPr>
            <p:ph type="sldNum" sz="quarter" idx="10"/>
          </p:nvPr>
        </p:nvSpPr>
        <p:spPr>
          <a:xfrm>
            <a:off x="8790317" y="6435306"/>
            <a:ext cx="142546" cy="335607"/>
          </a:xfrm>
        </p:spPr>
        <p:txBody>
          <a:bodyPr/>
          <a:lstStyle/>
          <a:p>
            <a:pPr>
              <a:defRPr/>
            </a:pPr>
            <a:r>
              <a:rPr lang="en-US" altLang="en-US" dirty="0"/>
              <a:t>7</a:t>
            </a:r>
          </a:p>
        </p:txBody>
      </p:sp>
      <p:pic>
        <p:nvPicPr>
          <p:cNvPr id="6" name="Picture 5" descr="A map of the river&#10;&#10;AI-generated content may be incorrect.">
            <a:extLst>
              <a:ext uri="{FF2B5EF4-FFF2-40B4-BE49-F238E27FC236}">
                <a16:creationId xmlns:a16="http://schemas.microsoft.com/office/drawing/2014/main" id="{016F89ED-C803-A81A-501B-DF9C50897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02" y="1326253"/>
            <a:ext cx="8366795" cy="54138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223DE9-F994-4FDB-B0BC-FB303E681124}"/>
              </a:ext>
            </a:extLst>
          </p:cNvPr>
          <p:cNvSpPr/>
          <p:nvPr/>
        </p:nvSpPr>
        <p:spPr>
          <a:xfrm>
            <a:off x="87085" y="1293962"/>
            <a:ext cx="8953499" cy="544201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77</a:t>
            </a:r>
          </a:p>
        </p:txBody>
      </p:sp>
      <p:sp>
        <p:nvSpPr>
          <p:cNvPr id="3" name="Rectangle 2">
            <a:extLst>
              <a:ext uri="{FF2B5EF4-FFF2-40B4-BE49-F238E27FC236}">
                <a16:creationId xmlns:a16="http://schemas.microsoft.com/office/drawing/2014/main" id="{54F5D17D-59E6-4036-A936-C2AFF2338705}"/>
              </a:ext>
            </a:extLst>
          </p:cNvPr>
          <p:cNvSpPr/>
          <p:nvPr/>
        </p:nvSpPr>
        <p:spPr>
          <a:xfrm>
            <a:off x="87085" y="87087"/>
            <a:ext cx="8953499" cy="11339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Title 1">
            <a:extLst>
              <a:ext uri="{FF2B5EF4-FFF2-40B4-BE49-F238E27FC236}">
                <a16:creationId xmlns:a16="http://schemas.microsoft.com/office/drawing/2014/main" id="{33A591EE-FB75-4EFD-812B-6AB4AE07503D}"/>
              </a:ext>
            </a:extLst>
          </p:cNvPr>
          <p:cNvSpPr>
            <a:spLocks noGrp="1" noChangeArrowheads="1"/>
          </p:cNvSpPr>
          <p:nvPr>
            <p:ph type="title"/>
          </p:nvPr>
        </p:nvSpPr>
        <p:spPr/>
        <p:txBody>
          <a:bodyPr/>
          <a:lstStyle/>
          <a:p>
            <a:pPr algn="r"/>
            <a:r>
              <a:rPr lang="en-US" altLang="en-US" sz="2400" dirty="0">
                <a:ln>
                  <a:noFill/>
                </a:ln>
                <a:latin typeface="Times New Roman" panose="02020603050405020304" pitchFamily="18" charset="0"/>
                <a:cs typeface="Times New Roman" panose="02020603050405020304" pitchFamily="18" charset="0"/>
              </a:rPr>
              <a:t>GIS Projects &amp; Conservation Easement Map</a:t>
            </a:r>
          </a:p>
        </p:txBody>
      </p:sp>
      <p:sp>
        <p:nvSpPr>
          <p:cNvPr id="4" name="Slide Number Placeholder 3">
            <a:extLst>
              <a:ext uri="{FF2B5EF4-FFF2-40B4-BE49-F238E27FC236}">
                <a16:creationId xmlns:a16="http://schemas.microsoft.com/office/drawing/2014/main" id="{3C6CA122-E774-9BE8-7058-9E0668DB9134}"/>
              </a:ext>
            </a:extLst>
          </p:cNvPr>
          <p:cNvSpPr>
            <a:spLocks noGrp="1"/>
          </p:cNvSpPr>
          <p:nvPr>
            <p:ph type="sldNum" sz="quarter" idx="10"/>
          </p:nvPr>
        </p:nvSpPr>
        <p:spPr>
          <a:xfrm>
            <a:off x="8626415" y="6487065"/>
            <a:ext cx="306448" cy="163902"/>
          </a:xfrm>
        </p:spPr>
        <p:txBody>
          <a:bodyPr/>
          <a:lstStyle/>
          <a:p>
            <a:pPr>
              <a:defRPr/>
            </a:pPr>
            <a:r>
              <a:rPr lang="en-US" altLang="en-US" dirty="0"/>
              <a:t>8</a:t>
            </a:r>
          </a:p>
        </p:txBody>
      </p:sp>
      <p:pic>
        <p:nvPicPr>
          <p:cNvPr id="6" name="Picture 5" descr="A map of a forest&#10;&#10;AI-generated content may be incorrect.">
            <a:extLst>
              <a:ext uri="{FF2B5EF4-FFF2-40B4-BE49-F238E27FC236}">
                <a16:creationId xmlns:a16="http://schemas.microsoft.com/office/drawing/2014/main" id="{7F03B9F6-16E8-D0B2-C99E-27FB4F406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14" y="1322416"/>
            <a:ext cx="8322439" cy="5385108"/>
          </a:xfrm>
          <a:prstGeom prst="rect">
            <a:avLst/>
          </a:prstGeom>
        </p:spPr>
      </p:pic>
    </p:spTree>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4.jpeg"/></Relationships>
</file>

<file path=ppt/theme/theme1.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Franklin Gothic Medium C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3_Custom Design">
  <a:themeElements>
    <a:clrScheme name="Custom 3">
      <a:dk1>
        <a:srgbClr val="000000"/>
      </a:dk1>
      <a:lt1>
        <a:srgbClr val="FFFFFF"/>
      </a:lt1>
      <a:dk2>
        <a:srgbClr val="000000"/>
      </a:dk2>
      <a:lt2>
        <a:srgbClr val="808080"/>
      </a:lt2>
      <a:accent1>
        <a:srgbClr val="BBE0E3"/>
      </a:accent1>
      <a:accent2>
        <a:srgbClr val="71BEC4"/>
      </a:accent2>
      <a:accent3>
        <a:srgbClr val="FFFFFF"/>
      </a:accent3>
      <a:accent4>
        <a:srgbClr val="000000"/>
      </a:accent4>
      <a:accent5>
        <a:srgbClr val="DAEDEF"/>
      </a:accent5>
      <a:accent6>
        <a:srgbClr val="2D2D8A"/>
      </a:accent6>
      <a:hlink>
        <a:srgbClr val="009999"/>
      </a:hlink>
      <a:folHlink>
        <a:srgbClr val="99CC00"/>
      </a:folHlink>
    </a:clrScheme>
    <a:fontScheme name="23_Custom Design">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Custom Design">
  <a:themeElements>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Custom Design">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gan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1_Organ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23521</TotalTime>
  <Words>1169</Words>
  <Application>Microsoft Office PowerPoint</Application>
  <PresentationFormat>On-screen Show (4:3)</PresentationFormat>
  <Paragraphs>461</Paragraphs>
  <Slides>9</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vt:i4>
      </vt:variant>
    </vt:vector>
  </HeadingPairs>
  <TitlesOfParts>
    <vt:vector size="20" baseType="lpstr">
      <vt:lpstr>Arial</vt:lpstr>
      <vt:lpstr>Calibri</vt:lpstr>
      <vt:lpstr>Century Gothic</vt:lpstr>
      <vt:lpstr>Franklin Gothic Medium Cond</vt:lpstr>
      <vt:lpstr>Garamond</vt:lpstr>
      <vt:lpstr>Times New Roman</vt:lpstr>
      <vt:lpstr>8_Custom Design</vt:lpstr>
      <vt:lpstr>23_Custom Design</vt:lpstr>
      <vt:lpstr>24_Custom Design</vt:lpstr>
      <vt:lpstr>Organic</vt:lpstr>
      <vt:lpstr>1_Organic</vt:lpstr>
      <vt:lpstr>RGP SAJ-114 &amp; Ecosystem Management Agreement 3                                                              2024 Annual Report</vt:lpstr>
      <vt:lpstr>Contents 2024 Annual Report</vt:lpstr>
      <vt:lpstr>2024 Project Summary</vt:lpstr>
      <vt:lpstr>Overall Summary 2024 Annual Report</vt:lpstr>
      <vt:lpstr>2024 Project Ledger</vt:lpstr>
      <vt:lpstr>2024 Sub-Basin Ledger</vt:lpstr>
      <vt:lpstr>2024 Conservation Unit Ledger</vt:lpstr>
      <vt:lpstr>Conservation Unit Land Management Summary</vt:lpstr>
      <vt:lpstr>GIS Projects &amp; Conservation Easement Map</vt:lpstr>
    </vt:vector>
  </TitlesOfParts>
  <Company>St. Joe 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schewning</dc:creator>
  <cp:lastModifiedBy>Peyton Macarenco</cp:lastModifiedBy>
  <cp:revision>718</cp:revision>
  <cp:lastPrinted>2024-01-04T20:40:33Z</cp:lastPrinted>
  <dcterms:created xsi:type="dcterms:W3CDTF">2007-02-15T20:05:55Z</dcterms:created>
  <dcterms:modified xsi:type="dcterms:W3CDTF">2025-02-14T21:01:56Z</dcterms:modified>
</cp:coreProperties>
</file>